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8288000" cy="10287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456" y="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628B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rgbClr val="FAC87D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628B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628B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A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59287" y="1390153"/>
            <a:ext cx="1169424" cy="745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628B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9281" y="1552198"/>
            <a:ext cx="10763885" cy="2181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0" i="0">
                <a:solidFill>
                  <a:srgbClr val="FAC87D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23629"/>
            <a:ext cx="4668520" cy="5905500"/>
            <a:chOff x="0" y="4223629"/>
            <a:chExt cx="4668520" cy="5905500"/>
          </a:xfrm>
        </p:grpSpPr>
        <p:sp>
          <p:nvSpPr>
            <p:cNvPr id="3" name="object 3"/>
            <p:cNvSpPr/>
            <p:nvPr/>
          </p:nvSpPr>
          <p:spPr>
            <a:xfrm>
              <a:off x="0" y="4223638"/>
              <a:ext cx="4044315" cy="5905500"/>
            </a:xfrm>
            <a:custGeom>
              <a:avLst/>
              <a:gdLst/>
              <a:ahLst/>
              <a:cxnLst/>
              <a:rect l="l" t="t" r="r" b="b"/>
              <a:pathLst>
                <a:path w="4044315" h="5905500">
                  <a:moveTo>
                    <a:pt x="3462032" y="1541792"/>
                  </a:moveTo>
                  <a:lnTo>
                    <a:pt x="3449840" y="1494383"/>
                  </a:lnTo>
                  <a:lnTo>
                    <a:pt x="3420110" y="1426425"/>
                  </a:lnTo>
                  <a:lnTo>
                    <a:pt x="3387610" y="1361719"/>
                  </a:lnTo>
                  <a:lnTo>
                    <a:pt x="3352571" y="1300187"/>
                  </a:lnTo>
                  <a:lnTo>
                    <a:pt x="3315271" y="1241767"/>
                  </a:lnTo>
                  <a:lnTo>
                    <a:pt x="3275965" y="1186395"/>
                  </a:lnTo>
                  <a:lnTo>
                    <a:pt x="3234906" y="1133995"/>
                  </a:lnTo>
                  <a:lnTo>
                    <a:pt x="3192348" y="1084503"/>
                  </a:lnTo>
                  <a:lnTo>
                    <a:pt x="3148571" y="1037844"/>
                  </a:lnTo>
                  <a:lnTo>
                    <a:pt x="3103803" y="993965"/>
                  </a:lnTo>
                  <a:lnTo>
                    <a:pt x="3058337" y="952792"/>
                  </a:lnTo>
                  <a:lnTo>
                    <a:pt x="3012402" y="914234"/>
                  </a:lnTo>
                  <a:lnTo>
                    <a:pt x="2966275" y="878255"/>
                  </a:lnTo>
                  <a:lnTo>
                    <a:pt x="2920212" y="844778"/>
                  </a:lnTo>
                  <a:lnTo>
                    <a:pt x="2874467" y="813727"/>
                  </a:lnTo>
                  <a:lnTo>
                    <a:pt x="2829293" y="785037"/>
                  </a:lnTo>
                  <a:lnTo>
                    <a:pt x="2784957" y="758634"/>
                  </a:lnTo>
                  <a:lnTo>
                    <a:pt x="2741726" y="734466"/>
                  </a:lnTo>
                  <a:lnTo>
                    <a:pt x="2699842" y="712444"/>
                  </a:lnTo>
                  <a:lnTo>
                    <a:pt x="2659570" y="692518"/>
                  </a:lnTo>
                  <a:lnTo>
                    <a:pt x="2621178" y="674611"/>
                  </a:lnTo>
                  <a:lnTo>
                    <a:pt x="2584920" y="658647"/>
                  </a:lnTo>
                  <a:lnTo>
                    <a:pt x="2519807" y="632320"/>
                  </a:lnTo>
                  <a:lnTo>
                    <a:pt x="2466327" y="612978"/>
                  </a:lnTo>
                  <a:lnTo>
                    <a:pt x="2426551" y="600087"/>
                  </a:lnTo>
                  <a:lnTo>
                    <a:pt x="2348433" y="585749"/>
                  </a:lnTo>
                  <a:lnTo>
                    <a:pt x="2301532" y="592594"/>
                  </a:lnTo>
                  <a:lnTo>
                    <a:pt x="2258530" y="610920"/>
                  </a:lnTo>
                  <a:lnTo>
                    <a:pt x="2221547" y="639495"/>
                  </a:lnTo>
                  <a:lnTo>
                    <a:pt x="2192731" y="677062"/>
                  </a:lnTo>
                  <a:lnTo>
                    <a:pt x="2174202" y="722376"/>
                  </a:lnTo>
                  <a:lnTo>
                    <a:pt x="2168321" y="770966"/>
                  </a:lnTo>
                  <a:lnTo>
                    <a:pt x="2175141" y="817753"/>
                  </a:lnTo>
                  <a:lnTo>
                    <a:pt x="2193429" y="860628"/>
                  </a:lnTo>
                  <a:lnTo>
                    <a:pt x="2221966" y="897496"/>
                  </a:lnTo>
                  <a:lnTo>
                    <a:pt x="2259520" y="926211"/>
                  </a:lnTo>
                  <a:lnTo>
                    <a:pt x="2304846" y="944689"/>
                  </a:lnTo>
                  <a:lnTo>
                    <a:pt x="2318969" y="948867"/>
                  </a:lnTo>
                  <a:lnTo>
                    <a:pt x="2334755" y="953935"/>
                  </a:lnTo>
                  <a:lnTo>
                    <a:pt x="2381427" y="970508"/>
                  </a:lnTo>
                  <a:lnTo>
                    <a:pt x="2445054" y="996353"/>
                  </a:lnTo>
                  <a:lnTo>
                    <a:pt x="2482062" y="1012990"/>
                  </a:lnTo>
                  <a:lnTo>
                    <a:pt x="2521889" y="1032243"/>
                  </a:lnTo>
                  <a:lnTo>
                    <a:pt x="2564066" y="1054214"/>
                  </a:lnTo>
                  <a:lnTo>
                    <a:pt x="2608122" y="1078979"/>
                  </a:lnTo>
                  <a:lnTo>
                    <a:pt x="2653588" y="1106665"/>
                  </a:lnTo>
                  <a:lnTo>
                    <a:pt x="2699994" y="1137348"/>
                  </a:lnTo>
                  <a:lnTo>
                    <a:pt x="2746845" y="1171155"/>
                  </a:lnTo>
                  <a:lnTo>
                    <a:pt x="2793695" y="1208151"/>
                  </a:lnTo>
                  <a:lnTo>
                    <a:pt x="2840063" y="1248460"/>
                  </a:lnTo>
                  <a:lnTo>
                    <a:pt x="2885478" y="1292174"/>
                  </a:lnTo>
                  <a:lnTo>
                    <a:pt x="2929458" y="1339392"/>
                  </a:lnTo>
                  <a:lnTo>
                    <a:pt x="2971533" y="1390205"/>
                  </a:lnTo>
                  <a:lnTo>
                    <a:pt x="3011233" y="1444726"/>
                  </a:lnTo>
                  <a:lnTo>
                    <a:pt x="3048101" y="1503045"/>
                  </a:lnTo>
                  <a:lnTo>
                    <a:pt x="3081629" y="1565262"/>
                  </a:lnTo>
                  <a:lnTo>
                    <a:pt x="3111385" y="1631480"/>
                  </a:lnTo>
                  <a:lnTo>
                    <a:pt x="3133115" y="1670558"/>
                  </a:lnTo>
                  <a:lnTo>
                    <a:pt x="3162617" y="1702219"/>
                  </a:lnTo>
                  <a:lnTo>
                    <a:pt x="3198190" y="1725739"/>
                  </a:lnTo>
                  <a:lnTo>
                    <a:pt x="3238119" y="1740369"/>
                  </a:lnTo>
                  <a:lnTo>
                    <a:pt x="3280664" y="1745411"/>
                  </a:lnTo>
                  <a:lnTo>
                    <a:pt x="3297847" y="1744599"/>
                  </a:lnTo>
                  <a:lnTo>
                    <a:pt x="3349206" y="1731987"/>
                  </a:lnTo>
                  <a:lnTo>
                    <a:pt x="3391751" y="1707743"/>
                  </a:lnTo>
                  <a:lnTo>
                    <a:pt x="3425266" y="1674329"/>
                  </a:lnTo>
                  <a:lnTo>
                    <a:pt x="3448786" y="1634032"/>
                  </a:lnTo>
                  <a:lnTo>
                    <a:pt x="3461359" y="1589087"/>
                  </a:lnTo>
                  <a:lnTo>
                    <a:pt x="3462032" y="1541792"/>
                  </a:lnTo>
                  <a:close/>
                </a:path>
                <a:path w="4044315" h="5905500">
                  <a:moveTo>
                    <a:pt x="4043984" y="1752600"/>
                  </a:moveTo>
                  <a:lnTo>
                    <a:pt x="4042994" y="1739900"/>
                  </a:lnTo>
                  <a:lnTo>
                    <a:pt x="4036860" y="1701800"/>
                  </a:lnTo>
                  <a:lnTo>
                    <a:pt x="4029659" y="1651000"/>
                  </a:lnTo>
                  <a:lnTo>
                    <a:pt x="4021404" y="1600200"/>
                  </a:lnTo>
                  <a:lnTo>
                    <a:pt x="4012095" y="1562100"/>
                  </a:lnTo>
                  <a:lnTo>
                    <a:pt x="4001744" y="1511300"/>
                  </a:lnTo>
                  <a:lnTo>
                    <a:pt x="3990390" y="1473200"/>
                  </a:lnTo>
                  <a:lnTo>
                    <a:pt x="3978021" y="1422400"/>
                  </a:lnTo>
                  <a:lnTo>
                    <a:pt x="3964648" y="1384300"/>
                  </a:lnTo>
                  <a:lnTo>
                    <a:pt x="3950297" y="1346200"/>
                  </a:lnTo>
                  <a:lnTo>
                    <a:pt x="3934980" y="1295400"/>
                  </a:lnTo>
                  <a:lnTo>
                    <a:pt x="3918699" y="1257300"/>
                  </a:lnTo>
                  <a:lnTo>
                    <a:pt x="3901478" y="1219200"/>
                  </a:lnTo>
                  <a:lnTo>
                    <a:pt x="3883329" y="1168400"/>
                  </a:lnTo>
                  <a:lnTo>
                    <a:pt x="3864254" y="1130300"/>
                  </a:lnTo>
                  <a:lnTo>
                    <a:pt x="3844290" y="1092200"/>
                  </a:lnTo>
                  <a:lnTo>
                    <a:pt x="3823411" y="1054100"/>
                  </a:lnTo>
                  <a:lnTo>
                    <a:pt x="3801668" y="1016000"/>
                  </a:lnTo>
                  <a:lnTo>
                    <a:pt x="3779050" y="977900"/>
                  </a:lnTo>
                  <a:lnTo>
                    <a:pt x="3755580" y="939800"/>
                  </a:lnTo>
                  <a:lnTo>
                    <a:pt x="3731272" y="901700"/>
                  </a:lnTo>
                  <a:lnTo>
                    <a:pt x="3706126" y="863600"/>
                  </a:lnTo>
                  <a:lnTo>
                    <a:pt x="3691902" y="842733"/>
                  </a:lnTo>
                  <a:lnTo>
                    <a:pt x="3691902" y="1981200"/>
                  </a:lnTo>
                  <a:lnTo>
                    <a:pt x="3690861" y="2032000"/>
                  </a:lnTo>
                  <a:lnTo>
                    <a:pt x="3687775" y="2082800"/>
                  </a:lnTo>
                  <a:lnTo>
                    <a:pt x="3682720" y="2133600"/>
                  </a:lnTo>
                  <a:lnTo>
                    <a:pt x="3675786" y="2184400"/>
                  </a:lnTo>
                  <a:lnTo>
                    <a:pt x="3667048" y="2222500"/>
                  </a:lnTo>
                  <a:lnTo>
                    <a:pt x="3656571" y="2273300"/>
                  </a:lnTo>
                  <a:lnTo>
                    <a:pt x="3644442" y="2324100"/>
                  </a:lnTo>
                  <a:lnTo>
                    <a:pt x="3630739" y="2362200"/>
                  </a:lnTo>
                  <a:lnTo>
                    <a:pt x="3615550" y="2413000"/>
                  </a:lnTo>
                  <a:lnTo>
                    <a:pt x="3598926" y="2451100"/>
                  </a:lnTo>
                  <a:lnTo>
                    <a:pt x="3580968" y="2501900"/>
                  </a:lnTo>
                  <a:lnTo>
                    <a:pt x="3561740" y="2540000"/>
                  </a:lnTo>
                  <a:lnTo>
                    <a:pt x="3541318" y="2578100"/>
                  </a:lnTo>
                  <a:lnTo>
                    <a:pt x="3519792" y="2628900"/>
                  </a:lnTo>
                  <a:lnTo>
                    <a:pt x="3497237" y="2667000"/>
                  </a:lnTo>
                  <a:lnTo>
                    <a:pt x="3473729" y="2705100"/>
                  </a:lnTo>
                  <a:lnTo>
                    <a:pt x="3449332" y="2743200"/>
                  </a:lnTo>
                  <a:lnTo>
                    <a:pt x="3424148" y="2794000"/>
                  </a:lnTo>
                  <a:lnTo>
                    <a:pt x="3398240" y="2832100"/>
                  </a:lnTo>
                  <a:lnTo>
                    <a:pt x="3371685" y="2870200"/>
                  </a:lnTo>
                  <a:lnTo>
                    <a:pt x="3344557" y="2921000"/>
                  </a:lnTo>
                  <a:lnTo>
                    <a:pt x="3316948" y="2959100"/>
                  </a:lnTo>
                  <a:lnTo>
                    <a:pt x="3264522" y="3035300"/>
                  </a:lnTo>
                  <a:lnTo>
                    <a:pt x="3140989" y="3225800"/>
                  </a:lnTo>
                  <a:lnTo>
                    <a:pt x="3116478" y="3276600"/>
                  </a:lnTo>
                  <a:lnTo>
                    <a:pt x="3092221" y="3314700"/>
                  </a:lnTo>
                  <a:lnTo>
                    <a:pt x="3068282" y="3352800"/>
                  </a:lnTo>
                  <a:lnTo>
                    <a:pt x="3044723" y="3390900"/>
                  </a:lnTo>
                  <a:lnTo>
                    <a:pt x="3021622" y="3441700"/>
                  </a:lnTo>
                  <a:lnTo>
                    <a:pt x="2999054" y="3479800"/>
                  </a:lnTo>
                  <a:lnTo>
                    <a:pt x="2977096" y="3530600"/>
                  </a:lnTo>
                  <a:lnTo>
                    <a:pt x="2955810" y="3568700"/>
                  </a:lnTo>
                  <a:lnTo>
                    <a:pt x="2935287" y="3619500"/>
                  </a:lnTo>
                  <a:lnTo>
                    <a:pt x="2915589" y="3670300"/>
                  </a:lnTo>
                  <a:lnTo>
                    <a:pt x="2896793" y="3721100"/>
                  </a:lnTo>
                  <a:lnTo>
                    <a:pt x="2878963" y="3771900"/>
                  </a:lnTo>
                  <a:lnTo>
                    <a:pt x="2862186" y="3822700"/>
                  </a:lnTo>
                  <a:lnTo>
                    <a:pt x="2846527" y="3873500"/>
                  </a:lnTo>
                  <a:lnTo>
                    <a:pt x="2832062" y="3924300"/>
                  </a:lnTo>
                  <a:lnTo>
                    <a:pt x="2781795" y="3924300"/>
                  </a:lnTo>
                  <a:lnTo>
                    <a:pt x="2781795" y="4292600"/>
                  </a:lnTo>
                  <a:lnTo>
                    <a:pt x="2779522" y="4318000"/>
                  </a:lnTo>
                  <a:lnTo>
                    <a:pt x="2777274" y="4356100"/>
                  </a:lnTo>
                  <a:lnTo>
                    <a:pt x="2775127" y="4394200"/>
                  </a:lnTo>
                  <a:lnTo>
                    <a:pt x="2773121" y="4419600"/>
                  </a:lnTo>
                  <a:lnTo>
                    <a:pt x="2023529" y="4419600"/>
                  </a:lnTo>
                  <a:lnTo>
                    <a:pt x="1974989" y="4432300"/>
                  </a:lnTo>
                  <a:lnTo>
                    <a:pt x="1931365" y="4445000"/>
                  </a:lnTo>
                  <a:lnTo>
                    <a:pt x="1894408" y="4483100"/>
                  </a:lnTo>
                  <a:lnTo>
                    <a:pt x="1865858" y="4508500"/>
                  </a:lnTo>
                  <a:lnTo>
                    <a:pt x="1847456" y="4559300"/>
                  </a:lnTo>
                  <a:lnTo>
                    <a:pt x="1840928" y="4610100"/>
                  </a:lnTo>
                  <a:lnTo>
                    <a:pt x="1847456" y="4648200"/>
                  </a:lnTo>
                  <a:lnTo>
                    <a:pt x="1865858" y="4699000"/>
                  </a:lnTo>
                  <a:lnTo>
                    <a:pt x="1894408" y="4737100"/>
                  </a:lnTo>
                  <a:lnTo>
                    <a:pt x="1931365" y="4762500"/>
                  </a:lnTo>
                  <a:lnTo>
                    <a:pt x="1974989" y="4787900"/>
                  </a:lnTo>
                  <a:lnTo>
                    <a:pt x="2766415" y="4787900"/>
                  </a:lnTo>
                  <a:lnTo>
                    <a:pt x="2766415" y="4800600"/>
                  </a:lnTo>
                  <a:lnTo>
                    <a:pt x="2764193" y="4838700"/>
                  </a:lnTo>
                  <a:lnTo>
                    <a:pt x="2757614" y="4889500"/>
                  </a:lnTo>
                  <a:lnTo>
                    <a:pt x="2746794" y="4927600"/>
                  </a:lnTo>
                  <a:lnTo>
                    <a:pt x="2731859" y="4965700"/>
                  </a:lnTo>
                  <a:lnTo>
                    <a:pt x="2403652" y="4965700"/>
                  </a:lnTo>
                  <a:lnTo>
                    <a:pt x="2403652" y="5321300"/>
                  </a:lnTo>
                  <a:lnTo>
                    <a:pt x="2305050" y="5422900"/>
                  </a:lnTo>
                  <a:lnTo>
                    <a:pt x="2270366" y="5461000"/>
                  </a:lnTo>
                  <a:lnTo>
                    <a:pt x="2233130" y="5486400"/>
                  </a:lnTo>
                  <a:lnTo>
                    <a:pt x="2193772" y="5499100"/>
                  </a:lnTo>
                  <a:lnTo>
                    <a:pt x="2152700" y="5524500"/>
                  </a:lnTo>
                  <a:lnTo>
                    <a:pt x="2110346" y="5537200"/>
                  </a:lnTo>
                  <a:lnTo>
                    <a:pt x="1936699" y="5537200"/>
                  </a:lnTo>
                  <a:lnTo>
                    <a:pt x="1894344" y="5524500"/>
                  </a:lnTo>
                  <a:lnTo>
                    <a:pt x="1853272" y="5499100"/>
                  </a:lnTo>
                  <a:lnTo>
                    <a:pt x="1813902" y="5486400"/>
                  </a:lnTo>
                  <a:lnTo>
                    <a:pt x="1776666" y="5461000"/>
                  </a:lnTo>
                  <a:lnTo>
                    <a:pt x="1741970" y="5422900"/>
                  </a:lnTo>
                  <a:lnTo>
                    <a:pt x="1643380" y="5321300"/>
                  </a:lnTo>
                  <a:lnTo>
                    <a:pt x="2403652" y="5321300"/>
                  </a:lnTo>
                  <a:lnTo>
                    <a:pt x="2403652" y="4965700"/>
                  </a:lnTo>
                  <a:lnTo>
                    <a:pt x="1315173" y="4965700"/>
                  </a:lnTo>
                  <a:lnTo>
                    <a:pt x="1300251" y="4927600"/>
                  </a:lnTo>
                  <a:lnTo>
                    <a:pt x="1289431" y="4889500"/>
                  </a:lnTo>
                  <a:lnTo>
                    <a:pt x="1282852" y="4838700"/>
                  </a:lnTo>
                  <a:lnTo>
                    <a:pt x="1280629" y="4800600"/>
                  </a:lnTo>
                  <a:lnTo>
                    <a:pt x="1280528" y="4445000"/>
                  </a:lnTo>
                  <a:lnTo>
                    <a:pt x="1280236" y="4406900"/>
                  </a:lnTo>
                  <a:lnTo>
                    <a:pt x="1279093" y="4368800"/>
                  </a:lnTo>
                  <a:lnTo>
                    <a:pt x="1277213" y="4330700"/>
                  </a:lnTo>
                  <a:lnTo>
                    <a:pt x="1274597" y="4292600"/>
                  </a:lnTo>
                  <a:lnTo>
                    <a:pt x="2781795" y="4292600"/>
                  </a:lnTo>
                  <a:lnTo>
                    <a:pt x="2781795" y="3924300"/>
                  </a:lnTo>
                  <a:lnTo>
                    <a:pt x="2572118" y="3924300"/>
                  </a:lnTo>
                  <a:lnTo>
                    <a:pt x="2523680" y="3898900"/>
                  </a:lnTo>
                  <a:lnTo>
                    <a:pt x="2477097" y="3860800"/>
                  </a:lnTo>
                  <a:lnTo>
                    <a:pt x="2432304" y="3835400"/>
                  </a:lnTo>
                  <a:lnTo>
                    <a:pt x="2389289" y="3810000"/>
                  </a:lnTo>
                  <a:lnTo>
                    <a:pt x="2348001" y="3784600"/>
                  </a:lnTo>
                  <a:lnTo>
                    <a:pt x="2308402" y="3759200"/>
                  </a:lnTo>
                  <a:lnTo>
                    <a:pt x="2270468" y="3733800"/>
                  </a:lnTo>
                  <a:lnTo>
                    <a:pt x="2321420" y="3670300"/>
                  </a:lnTo>
                  <a:lnTo>
                    <a:pt x="2367826" y="3606800"/>
                  </a:lnTo>
                  <a:lnTo>
                    <a:pt x="2409888" y="3543300"/>
                  </a:lnTo>
                  <a:lnTo>
                    <a:pt x="2447823" y="3479800"/>
                  </a:lnTo>
                  <a:lnTo>
                    <a:pt x="2481859" y="3416300"/>
                  </a:lnTo>
                  <a:lnTo>
                    <a:pt x="2512187" y="3352800"/>
                  </a:lnTo>
                  <a:lnTo>
                    <a:pt x="2539022" y="3302000"/>
                  </a:lnTo>
                  <a:lnTo>
                    <a:pt x="2562593" y="3238500"/>
                  </a:lnTo>
                  <a:lnTo>
                    <a:pt x="2583091" y="3187700"/>
                  </a:lnTo>
                  <a:lnTo>
                    <a:pt x="2600744" y="3136900"/>
                  </a:lnTo>
                  <a:lnTo>
                    <a:pt x="2615768" y="3086100"/>
                  </a:lnTo>
                  <a:lnTo>
                    <a:pt x="2628354" y="3035300"/>
                  </a:lnTo>
                  <a:lnTo>
                    <a:pt x="2638742" y="2997200"/>
                  </a:lnTo>
                  <a:lnTo>
                    <a:pt x="2647124" y="2946400"/>
                  </a:lnTo>
                  <a:lnTo>
                    <a:pt x="2653728" y="2908300"/>
                  </a:lnTo>
                  <a:lnTo>
                    <a:pt x="2658757" y="2882900"/>
                  </a:lnTo>
                  <a:lnTo>
                    <a:pt x="2662428" y="2844800"/>
                  </a:lnTo>
                  <a:lnTo>
                    <a:pt x="2664955" y="2819400"/>
                  </a:lnTo>
                  <a:lnTo>
                    <a:pt x="2666542" y="2794000"/>
                  </a:lnTo>
                  <a:lnTo>
                    <a:pt x="2667406" y="2781300"/>
                  </a:lnTo>
                  <a:lnTo>
                    <a:pt x="2667762" y="2768600"/>
                  </a:lnTo>
                  <a:lnTo>
                    <a:pt x="2667825" y="2755900"/>
                  </a:lnTo>
                  <a:lnTo>
                    <a:pt x="2666136" y="2717800"/>
                  </a:lnTo>
                  <a:lnTo>
                    <a:pt x="2661208" y="2667000"/>
                  </a:lnTo>
                  <a:lnTo>
                    <a:pt x="2653157" y="2616200"/>
                  </a:lnTo>
                  <a:lnTo>
                    <a:pt x="2642082" y="2578100"/>
                  </a:lnTo>
                  <a:lnTo>
                    <a:pt x="2628100" y="2540000"/>
                  </a:lnTo>
                  <a:lnTo>
                    <a:pt x="2611336" y="2489200"/>
                  </a:lnTo>
                  <a:lnTo>
                    <a:pt x="2591879" y="2451100"/>
                  </a:lnTo>
                  <a:lnTo>
                    <a:pt x="2569870" y="2413000"/>
                  </a:lnTo>
                  <a:lnTo>
                    <a:pt x="2545397" y="2374900"/>
                  </a:lnTo>
                  <a:lnTo>
                    <a:pt x="2518575" y="2336800"/>
                  </a:lnTo>
                  <a:lnTo>
                    <a:pt x="2489543" y="2311400"/>
                  </a:lnTo>
                  <a:lnTo>
                    <a:pt x="2458377" y="2273300"/>
                  </a:lnTo>
                  <a:lnTo>
                    <a:pt x="2425217" y="2247900"/>
                  </a:lnTo>
                  <a:lnTo>
                    <a:pt x="2390152" y="2222500"/>
                  </a:lnTo>
                  <a:lnTo>
                    <a:pt x="2353310" y="2197100"/>
                  </a:lnTo>
                  <a:lnTo>
                    <a:pt x="2314803" y="2171700"/>
                  </a:lnTo>
                  <a:lnTo>
                    <a:pt x="2302599" y="2167839"/>
                  </a:lnTo>
                  <a:lnTo>
                    <a:pt x="2302599" y="2755900"/>
                  </a:lnTo>
                  <a:lnTo>
                    <a:pt x="2302218" y="2768600"/>
                  </a:lnTo>
                  <a:lnTo>
                    <a:pt x="2300719" y="2794000"/>
                  </a:lnTo>
                  <a:lnTo>
                    <a:pt x="2297303" y="2819400"/>
                  </a:lnTo>
                  <a:lnTo>
                    <a:pt x="2291219" y="2870200"/>
                  </a:lnTo>
                  <a:lnTo>
                    <a:pt x="2281707" y="2908300"/>
                  </a:lnTo>
                  <a:lnTo>
                    <a:pt x="2267966" y="2971800"/>
                  </a:lnTo>
                  <a:lnTo>
                    <a:pt x="2249259" y="3035300"/>
                  </a:lnTo>
                  <a:lnTo>
                    <a:pt x="2224786" y="3098800"/>
                  </a:lnTo>
                  <a:lnTo>
                    <a:pt x="2193798" y="3175000"/>
                  </a:lnTo>
                  <a:lnTo>
                    <a:pt x="2171115" y="3225800"/>
                  </a:lnTo>
                  <a:lnTo>
                    <a:pt x="2146706" y="3263900"/>
                  </a:lnTo>
                  <a:lnTo>
                    <a:pt x="2120569" y="3314700"/>
                  </a:lnTo>
                  <a:lnTo>
                    <a:pt x="2092718" y="3352800"/>
                  </a:lnTo>
                  <a:lnTo>
                    <a:pt x="2063165" y="3403600"/>
                  </a:lnTo>
                  <a:lnTo>
                    <a:pt x="2031911" y="3441700"/>
                  </a:lnTo>
                  <a:lnTo>
                    <a:pt x="1998954" y="3479800"/>
                  </a:lnTo>
                  <a:lnTo>
                    <a:pt x="1943366" y="3416300"/>
                  </a:lnTo>
                  <a:lnTo>
                    <a:pt x="1895297" y="3352800"/>
                  </a:lnTo>
                  <a:lnTo>
                    <a:pt x="1854225" y="3289300"/>
                  </a:lnTo>
                  <a:lnTo>
                    <a:pt x="1819605" y="3225800"/>
                  </a:lnTo>
                  <a:lnTo>
                    <a:pt x="1790903" y="3175000"/>
                  </a:lnTo>
                  <a:lnTo>
                    <a:pt x="1767573" y="3111500"/>
                  </a:lnTo>
                  <a:lnTo>
                    <a:pt x="1749069" y="3060700"/>
                  </a:lnTo>
                  <a:lnTo>
                    <a:pt x="1734870" y="3009900"/>
                  </a:lnTo>
                  <a:lnTo>
                    <a:pt x="1724444" y="2971800"/>
                  </a:lnTo>
                  <a:lnTo>
                    <a:pt x="1717230" y="2921000"/>
                  </a:lnTo>
                  <a:lnTo>
                    <a:pt x="1712696" y="2895600"/>
                  </a:lnTo>
                  <a:lnTo>
                    <a:pt x="1710309" y="2857500"/>
                  </a:lnTo>
                  <a:lnTo>
                    <a:pt x="1709521" y="2832100"/>
                  </a:lnTo>
                  <a:lnTo>
                    <a:pt x="1709813" y="2806700"/>
                  </a:lnTo>
                  <a:lnTo>
                    <a:pt x="1711439" y="2781300"/>
                  </a:lnTo>
                  <a:lnTo>
                    <a:pt x="1713357" y="2781300"/>
                  </a:lnTo>
                  <a:lnTo>
                    <a:pt x="1713357" y="2755900"/>
                  </a:lnTo>
                  <a:lnTo>
                    <a:pt x="1717217" y="2717800"/>
                  </a:lnTo>
                  <a:lnTo>
                    <a:pt x="1728393" y="2667000"/>
                  </a:lnTo>
                  <a:lnTo>
                    <a:pt x="1746288" y="2628900"/>
                  </a:lnTo>
                  <a:lnTo>
                    <a:pt x="1770265" y="2590800"/>
                  </a:lnTo>
                  <a:lnTo>
                    <a:pt x="1799742" y="2552700"/>
                  </a:lnTo>
                  <a:lnTo>
                    <a:pt x="1834083" y="2527300"/>
                  </a:lnTo>
                  <a:lnTo>
                    <a:pt x="1872691" y="2501900"/>
                  </a:lnTo>
                  <a:lnTo>
                    <a:pt x="1914956" y="2476500"/>
                  </a:lnTo>
                  <a:lnTo>
                    <a:pt x="1960257" y="2463800"/>
                  </a:lnTo>
                  <a:lnTo>
                    <a:pt x="2055710" y="2463800"/>
                  </a:lnTo>
                  <a:lnTo>
                    <a:pt x="2101011" y="2476500"/>
                  </a:lnTo>
                  <a:lnTo>
                    <a:pt x="2143277" y="2501900"/>
                  </a:lnTo>
                  <a:lnTo>
                    <a:pt x="2181885" y="2527300"/>
                  </a:lnTo>
                  <a:lnTo>
                    <a:pt x="2216226" y="2552700"/>
                  </a:lnTo>
                  <a:lnTo>
                    <a:pt x="2245690" y="2590800"/>
                  </a:lnTo>
                  <a:lnTo>
                    <a:pt x="2269680" y="2628900"/>
                  </a:lnTo>
                  <a:lnTo>
                    <a:pt x="2287574" y="2667000"/>
                  </a:lnTo>
                  <a:lnTo>
                    <a:pt x="2298750" y="2717800"/>
                  </a:lnTo>
                  <a:lnTo>
                    <a:pt x="2302599" y="2755900"/>
                  </a:lnTo>
                  <a:lnTo>
                    <a:pt x="2302599" y="2167839"/>
                  </a:lnTo>
                  <a:lnTo>
                    <a:pt x="2274747" y="2159000"/>
                  </a:lnTo>
                  <a:lnTo>
                    <a:pt x="2233244" y="2146300"/>
                  </a:lnTo>
                  <a:lnTo>
                    <a:pt x="2190407" y="2120900"/>
                  </a:lnTo>
                  <a:lnTo>
                    <a:pt x="2146350" y="2120900"/>
                  </a:lnTo>
                  <a:lnTo>
                    <a:pt x="2101189" y="2108200"/>
                  </a:lnTo>
                  <a:lnTo>
                    <a:pt x="2055037" y="2108200"/>
                  </a:lnTo>
                  <a:lnTo>
                    <a:pt x="2007997" y="2095500"/>
                  </a:lnTo>
                  <a:lnTo>
                    <a:pt x="1959330" y="2108200"/>
                  </a:lnTo>
                  <a:lnTo>
                    <a:pt x="1911604" y="2108200"/>
                  </a:lnTo>
                  <a:lnTo>
                    <a:pt x="1819490" y="2133600"/>
                  </a:lnTo>
                  <a:lnTo>
                    <a:pt x="1732686" y="2159000"/>
                  </a:lnTo>
                  <a:lnTo>
                    <a:pt x="1691576" y="2184400"/>
                  </a:lnTo>
                  <a:lnTo>
                    <a:pt x="1652155" y="2209800"/>
                  </a:lnTo>
                  <a:lnTo>
                    <a:pt x="1614563" y="2235200"/>
                  </a:lnTo>
                  <a:lnTo>
                    <a:pt x="1578914" y="2260600"/>
                  </a:lnTo>
                  <a:lnTo>
                    <a:pt x="1545336" y="2286000"/>
                  </a:lnTo>
                  <a:lnTo>
                    <a:pt x="1513954" y="2324100"/>
                  </a:lnTo>
                  <a:lnTo>
                    <a:pt x="1484884" y="2362200"/>
                  </a:lnTo>
                  <a:lnTo>
                    <a:pt x="1458264" y="2400300"/>
                  </a:lnTo>
                  <a:lnTo>
                    <a:pt x="1434211" y="2438400"/>
                  </a:lnTo>
                  <a:lnTo>
                    <a:pt x="1412849" y="2476500"/>
                  </a:lnTo>
                  <a:lnTo>
                    <a:pt x="1394320" y="2514600"/>
                  </a:lnTo>
                  <a:lnTo>
                    <a:pt x="1378724" y="2565400"/>
                  </a:lnTo>
                  <a:lnTo>
                    <a:pt x="1366189" y="2603500"/>
                  </a:lnTo>
                  <a:lnTo>
                    <a:pt x="1356855" y="2654300"/>
                  </a:lnTo>
                  <a:lnTo>
                    <a:pt x="1350835" y="2705100"/>
                  </a:lnTo>
                  <a:lnTo>
                    <a:pt x="1348257" y="2743200"/>
                  </a:lnTo>
                  <a:lnTo>
                    <a:pt x="1347038" y="2768600"/>
                  </a:lnTo>
                  <a:lnTo>
                    <a:pt x="1345933" y="2781300"/>
                  </a:lnTo>
                  <a:lnTo>
                    <a:pt x="1345145" y="2806700"/>
                  </a:lnTo>
                  <a:lnTo>
                    <a:pt x="1344917" y="2832100"/>
                  </a:lnTo>
                  <a:lnTo>
                    <a:pt x="1345450" y="2857500"/>
                  </a:lnTo>
                  <a:lnTo>
                    <a:pt x="1349692" y="2921000"/>
                  </a:lnTo>
                  <a:lnTo>
                    <a:pt x="1353832" y="2959100"/>
                  </a:lnTo>
                  <a:lnTo>
                    <a:pt x="1359611" y="2997200"/>
                  </a:lnTo>
                  <a:lnTo>
                    <a:pt x="1367243" y="3035300"/>
                  </a:lnTo>
                  <a:lnTo>
                    <a:pt x="1376959" y="3086100"/>
                  </a:lnTo>
                  <a:lnTo>
                    <a:pt x="1388948" y="3124200"/>
                  </a:lnTo>
                  <a:lnTo>
                    <a:pt x="1403464" y="3175000"/>
                  </a:lnTo>
                  <a:lnTo>
                    <a:pt x="1420698" y="3225800"/>
                  </a:lnTo>
                  <a:lnTo>
                    <a:pt x="1440878" y="3276600"/>
                  </a:lnTo>
                  <a:lnTo>
                    <a:pt x="1464221" y="3327400"/>
                  </a:lnTo>
                  <a:lnTo>
                    <a:pt x="1490941" y="3390900"/>
                  </a:lnTo>
                  <a:lnTo>
                    <a:pt x="1521256" y="3441700"/>
                  </a:lnTo>
                  <a:lnTo>
                    <a:pt x="1555394" y="3505200"/>
                  </a:lnTo>
                  <a:lnTo>
                    <a:pt x="1593570" y="3556000"/>
                  </a:lnTo>
                  <a:lnTo>
                    <a:pt x="1636001" y="3619500"/>
                  </a:lnTo>
                  <a:lnTo>
                    <a:pt x="1682889" y="3683000"/>
                  </a:lnTo>
                  <a:lnTo>
                    <a:pt x="1734477" y="3733800"/>
                  </a:lnTo>
                  <a:lnTo>
                    <a:pt x="1696389" y="3759200"/>
                  </a:lnTo>
                  <a:lnTo>
                    <a:pt x="1657146" y="3797300"/>
                  </a:lnTo>
                  <a:lnTo>
                    <a:pt x="1616773" y="3822700"/>
                  </a:lnTo>
                  <a:lnTo>
                    <a:pt x="1575257" y="3848100"/>
                  </a:lnTo>
                  <a:lnTo>
                    <a:pt x="1532597" y="3873500"/>
                  </a:lnTo>
                  <a:lnTo>
                    <a:pt x="1488808" y="3898900"/>
                  </a:lnTo>
                  <a:lnTo>
                    <a:pt x="1443888" y="3924300"/>
                  </a:lnTo>
                  <a:lnTo>
                    <a:pt x="1214335" y="3924300"/>
                  </a:lnTo>
                  <a:lnTo>
                    <a:pt x="1199184" y="3873500"/>
                  </a:lnTo>
                  <a:lnTo>
                    <a:pt x="1182763" y="3810000"/>
                  </a:lnTo>
                  <a:lnTo>
                    <a:pt x="1165161" y="3759200"/>
                  </a:lnTo>
                  <a:lnTo>
                    <a:pt x="1146429" y="3708400"/>
                  </a:lnTo>
                  <a:lnTo>
                    <a:pt x="1126680" y="3657600"/>
                  </a:lnTo>
                  <a:lnTo>
                    <a:pt x="1105979" y="3606800"/>
                  </a:lnTo>
                  <a:lnTo>
                    <a:pt x="1084402" y="3568700"/>
                  </a:lnTo>
                  <a:lnTo>
                    <a:pt x="1062037" y="3517900"/>
                  </a:lnTo>
                  <a:lnTo>
                    <a:pt x="1038948" y="3467100"/>
                  </a:lnTo>
                  <a:lnTo>
                    <a:pt x="1015225" y="3429000"/>
                  </a:lnTo>
                  <a:lnTo>
                    <a:pt x="990955" y="3378200"/>
                  </a:lnTo>
                  <a:lnTo>
                    <a:pt x="966216" y="3340100"/>
                  </a:lnTo>
                  <a:lnTo>
                    <a:pt x="941070" y="3289300"/>
                  </a:lnTo>
                  <a:lnTo>
                    <a:pt x="915606" y="3251200"/>
                  </a:lnTo>
                  <a:lnTo>
                    <a:pt x="864057" y="3175000"/>
                  </a:lnTo>
                  <a:lnTo>
                    <a:pt x="838123" y="3124200"/>
                  </a:lnTo>
                  <a:lnTo>
                    <a:pt x="786333" y="3048000"/>
                  </a:lnTo>
                  <a:lnTo>
                    <a:pt x="732434" y="2971800"/>
                  </a:lnTo>
                  <a:lnTo>
                    <a:pt x="704659" y="2921000"/>
                  </a:lnTo>
                  <a:lnTo>
                    <a:pt x="677367" y="2882900"/>
                  </a:lnTo>
                  <a:lnTo>
                    <a:pt x="650646" y="2844800"/>
                  </a:lnTo>
                  <a:lnTo>
                    <a:pt x="624573" y="2794000"/>
                  </a:lnTo>
                  <a:lnTo>
                    <a:pt x="599224" y="2755900"/>
                  </a:lnTo>
                  <a:lnTo>
                    <a:pt x="574687" y="2717800"/>
                  </a:lnTo>
                  <a:lnTo>
                    <a:pt x="551027" y="2667000"/>
                  </a:lnTo>
                  <a:lnTo>
                    <a:pt x="528332" y="2628900"/>
                  </a:lnTo>
                  <a:lnTo>
                    <a:pt x="506666" y="2590800"/>
                  </a:lnTo>
                  <a:lnTo>
                    <a:pt x="486130" y="2540000"/>
                  </a:lnTo>
                  <a:lnTo>
                    <a:pt x="466775" y="2501900"/>
                  </a:lnTo>
                  <a:lnTo>
                    <a:pt x="448703" y="2463800"/>
                  </a:lnTo>
                  <a:lnTo>
                    <a:pt x="431977" y="2413000"/>
                  </a:lnTo>
                  <a:lnTo>
                    <a:pt x="416687" y="2374900"/>
                  </a:lnTo>
                  <a:lnTo>
                    <a:pt x="402907" y="2324100"/>
                  </a:lnTo>
                  <a:lnTo>
                    <a:pt x="390702" y="2273300"/>
                  </a:lnTo>
                  <a:lnTo>
                    <a:pt x="380161" y="2235200"/>
                  </a:lnTo>
                  <a:lnTo>
                    <a:pt x="371360" y="2184400"/>
                  </a:lnTo>
                  <a:lnTo>
                    <a:pt x="364388" y="2133600"/>
                  </a:lnTo>
                  <a:lnTo>
                    <a:pt x="359308" y="2082800"/>
                  </a:lnTo>
                  <a:lnTo>
                    <a:pt x="356196" y="2032000"/>
                  </a:lnTo>
                  <a:lnTo>
                    <a:pt x="355142" y="1981200"/>
                  </a:lnTo>
                  <a:lnTo>
                    <a:pt x="355854" y="1930400"/>
                  </a:lnTo>
                  <a:lnTo>
                    <a:pt x="357974" y="1879600"/>
                  </a:lnTo>
                  <a:lnTo>
                    <a:pt x="361492" y="1828800"/>
                  </a:lnTo>
                  <a:lnTo>
                    <a:pt x="366382" y="1790700"/>
                  </a:lnTo>
                  <a:lnTo>
                    <a:pt x="372630" y="1739900"/>
                  </a:lnTo>
                  <a:lnTo>
                    <a:pt x="380199" y="1701800"/>
                  </a:lnTo>
                  <a:lnTo>
                    <a:pt x="389089" y="1651000"/>
                  </a:lnTo>
                  <a:lnTo>
                    <a:pt x="399275" y="1600200"/>
                  </a:lnTo>
                  <a:lnTo>
                    <a:pt x="410743" y="1562100"/>
                  </a:lnTo>
                  <a:lnTo>
                    <a:pt x="423456" y="1511300"/>
                  </a:lnTo>
                  <a:lnTo>
                    <a:pt x="437400" y="1473200"/>
                  </a:lnTo>
                  <a:lnTo>
                    <a:pt x="452564" y="1435100"/>
                  </a:lnTo>
                  <a:lnTo>
                    <a:pt x="468922" y="1384300"/>
                  </a:lnTo>
                  <a:lnTo>
                    <a:pt x="486448" y="1346200"/>
                  </a:lnTo>
                  <a:lnTo>
                    <a:pt x="505142" y="1308100"/>
                  </a:lnTo>
                  <a:lnTo>
                    <a:pt x="524967" y="1270000"/>
                  </a:lnTo>
                  <a:lnTo>
                    <a:pt x="545909" y="1219200"/>
                  </a:lnTo>
                  <a:lnTo>
                    <a:pt x="567956" y="1181100"/>
                  </a:lnTo>
                  <a:lnTo>
                    <a:pt x="591070" y="1143000"/>
                  </a:lnTo>
                  <a:lnTo>
                    <a:pt x="615238" y="1104900"/>
                  </a:lnTo>
                  <a:lnTo>
                    <a:pt x="640461" y="1066800"/>
                  </a:lnTo>
                  <a:lnTo>
                    <a:pt x="666686" y="1041400"/>
                  </a:lnTo>
                  <a:lnTo>
                    <a:pt x="693915" y="1003300"/>
                  </a:lnTo>
                  <a:lnTo>
                    <a:pt x="722122" y="965200"/>
                  </a:lnTo>
                  <a:lnTo>
                    <a:pt x="751293" y="927100"/>
                  </a:lnTo>
                  <a:lnTo>
                    <a:pt x="781392" y="901700"/>
                  </a:lnTo>
                  <a:lnTo>
                    <a:pt x="812419" y="863600"/>
                  </a:lnTo>
                  <a:lnTo>
                    <a:pt x="844346" y="838200"/>
                  </a:lnTo>
                  <a:lnTo>
                    <a:pt x="877150" y="800100"/>
                  </a:lnTo>
                  <a:lnTo>
                    <a:pt x="910818" y="774700"/>
                  </a:lnTo>
                  <a:lnTo>
                    <a:pt x="945324" y="736600"/>
                  </a:lnTo>
                  <a:lnTo>
                    <a:pt x="980643" y="711200"/>
                  </a:lnTo>
                  <a:lnTo>
                    <a:pt x="1016774" y="685800"/>
                  </a:lnTo>
                  <a:lnTo>
                    <a:pt x="1053680" y="660400"/>
                  </a:lnTo>
                  <a:lnTo>
                    <a:pt x="1091361" y="635000"/>
                  </a:lnTo>
                  <a:lnTo>
                    <a:pt x="1129766" y="609600"/>
                  </a:lnTo>
                  <a:lnTo>
                    <a:pt x="1168908" y="584200"/>
                  </a:lnTo>
                  <a:lnTo>
                    <a:pt x="1208747" y="558800"/>
                  </a:lnTo>
                  <a:lnTo>
                    <a:pt x="1249260" y="546100"/>
                  </a:lnTo>
                  <a:lnTo>
                    <a:pt x="1290447" y="520700"/>
                  </a:lnTo>
                  <a:lnTo>
                    <a:pt x="1332280" y="508000"/>
                  </a:lnTo>
                  <a:lnTo>
                    <a:pt x="1374736" y="482600"/>
                  </a:lnTo>
                  <a:lnTo>
                    <a:pt x="1505635" y="444500"/>
                  </a:lnTo>
                  <a:lnTo>
                    <a:pt x="1550390" y="419100"/>
                  </a:lnTo>
                  <a:lnTo>
                    <a:pt x="1595666" y="406400"/>
                  </a:lnTo>
                  <a:lnTo>
                    <a:pt x="1641436" y="406400"/>
                  </a:lnTo>
                  <a:lnTo>
                    <a:pt x="1734439" y="381000"/>
                  </a:lnTo>
                  <a:lnTo>
                    <a:pt x="1781619" y="381000"/>
                  </a:lnTo>
                  <a:lnTo>
                    <a:pt x="1829231" y="368300"/>
                  </a:lnTo>
                  <a:lnTo>
                    <a:pt x="1877237" y="368300"/>
                  </a:lnTo>
                  <a:lnTo>
                    <a:pt x="1925650" y="355600"/>
                  </a:lnTo>
                  <a:lnTo>
                    <a:pt x="2121408" y="355600"/>
                  </a:lnTo>
                  <a:lnTo>
                    <a:pt x="2169807" y="368300"/>
                  </a:lnTo>
                  <a:lnTo>
                    <a:pt x="2217826" y="368300"/>
                  </a:lnTo>
                  <a:lnTo>
                    <a:pt x="2265426" y="381000"/>
                  </a:lnTo>
                  <a:lnTo>
                    <a:pt x="2312606" y="381000"/>
                  </a:lnTo>
                  <a:lnTo>
                    <a:pt x="2405608" y="406400"/>
                  </a:lnTo>
                  <a:lnTo>
                    <a:pt x="2451392" y="406400"/>
                  </a:lnTo>
                  <a:lnTo>
                    <a:pt x="2496667" y="419100"/>
                  </a:lnTo>
                  <a:lnTo>
                    <a:pt x="2541409" y="444500"/>
                  </a:lnTo>
                  <a:lnTo>
                    <a:pt x="2672308" y="482600"/>
                  </a:lnTo>
                  <a:lnTo>
                    <a:pt x="2714764" y="508000"/>
                  </a:lnTo>
                  <a:lnTo>
                    <a:pt x="2756598" y="520700"/>
                  </a:lnTo>
                  <a:lnTo>
                    <a:pt x="2797772" y="546100"/>
                  </a:lnTo>
                  <a:lnTo>
                    <a:pt x="2838297" y="558800"/>
                  </a:lnTo>
                  <a:lnTo>
                    <a:pt x="2878137" y="584200"/>
                  </a:lnTo>
                  <a:lnTo>
                    <a:pt x="2917266" y="609600"/>
                  </a:lnTo>
                  <a:lnTo>
                    <a:pt x="2955683" y="635000"/>
                  </a:lnTo>
                  <a:lnTo>
                    <a:pt x="2993352" y="660400"/>
                  </a:lnTo>
                  <a:lnTo>
                    <a:pt x="3030270" y="685800"/>
                  </a:lnTo>
                  <a:lnTo>
                    <a:pt x="3066389" y="711200"/>
                  </a:lnTo>
                  <a:lnTo>
                    <a:pt x="3101721" y="736600"/>
                  </a:lnTo>
                  <a:lnTo>
                    <a:pt x="3136227" y="774700"/>
                  </a:lnTo>
                  <a:lnTo>
                    <a:pt x="3169894" y="800100"/>
                  </a:lnTo>
                  <a:lnTo>
                    <a:pt x="3202698" y="838200"/>
                  </a:lnTo>
                  <a:lnTo>
                    <a:pt x="3234613" y="863600"/>
                  </a:lnTo>
                  <a:lnTo>
                    <a:pt x="3265640" y="901700"/>
                  </a:lnTo>
                  <a:lnTo>
                    <a:pt x="3295751" y="927100"/>
                  </a:lnTo>
                  <a:lnTo>
                    <a:pt x="3324910" y="965200"/>
                  </a:lnTo>
                  <a:lnTo>
                    <a:pt x="3353117" y="1003300"/>
                  </a:lnTo>
                  <a:lnTo>
                    <a:pt x="3380346" y="1041400"/>
                  </a:lnTo>
                  <a:lnTo>
                    <a:pt x="3406584" y="1066800"/>
                  </a:lnTo>
                  <a:lnTo>
                    <a:pt x="3431794" y="1104900"/>
                  </a:lnTo>
                  <a:lnTo>
                    <a:pt x="3455974" y="1143000"/>
                  </a:lnTo>
                  <a:lnTo>
                    <a:pt x="3479088" y="1181100"/>
                  </a:lnTo>
                  <a:lnTo>
                    <a:pt x="3501123" y="1219200"/>
                  </a:lnTo>
                  <a:lnTo>
                    <a:pt x="3522065" y="1270000"/>
                  </a:lnTo>
                  <a:lnTo>
                    <a:pt x="3541903" y="1308100"/>
                  </a:lnTo>
                  <a:lnTo>
                    <a:pt x="3560584" y="1346200"/>
                  </a:lnTo>
                  <a:lnTo>
                    <a:pt x="3578123" y="1384300"/>
                  </a:lnTo>
                  <a:lnTo>
                    <a:pt x="3594481" y="1435100"/>
                  </a:lnTo>
                  <a:lnTo>
                    <a:pt x="3609644" y="1473200"/>
                  </a:lnTo>
                  <a:lnTo>
                    <a:pt x="3623589" y="1511300"/>
                  </a:lnTo>
                  <a:lnTo>
                    <a:pt x="3636302" y="1562100"/>
                  </a:lnTo>
                  <a:lnTo>
                    <a:pt x="3647757" y="1600200"/>
                  </a:lnTo>
                  <a:lnTo>
                    <a:pt x="3657943" y="1651000"/>
                  </a:lnTo>
                  <a:lnTo>
                    <a:pt x="3666833" y="1701800"/>
                  </a:lnTo>
                  <a:lnTo>
                    <a:pt x="3674414" y="1739900"/>
                  </a:lnTo>
                  <a:lnTo>
                    <a:pt x="3680663" y="1790700"/>
                  </a:lnTo>
                  <a:lnTo>
                    <a:pt x="3685552" y="1828800"/>
                  </a:lnTo>
                  <a:lnTo>
                    <a:pt x="3689070" y="1879600"/>
                  </a:lnTo>
                  <a:lnTo>
                    <a:pt x="3691191" y="1930400"/>
                  </a:lnTo>
                  <a:lnTo>
                    <a:pt x="3691902" y="1981200"/>
                  </a:lnTo>
                  <a:lnTo>
                    <a:pt x="3691902" y="842733"/>
                  </a:lnTo>
                  <a:lnTo>
                    <a:pt x="3680168" y="825500"/>
                  </a:lnTo>
                  <a:lnTo>
                    <a:pt x="3653409" y="787400"/>
                  </a:lnTo>
                  <a:lnTo>
                    <a:pt x="3625862" y="762000"/>
                  </a:lnTo>
                  <a:lnTo>
                    <a:pt x="3597541" y="723900"/>
                  </a:lnTo>
                  <a:lnTo>
                    <a:pt x="3568446" y="685800"/>
                  </a:lnTo>
                  <a:lnTo>
                    <a:pt x="3538601" y="660400"/>
                  </a:lnTo>
                  <a:lnTo>
                    <a:pt x="3508019" y="622300"/>
                  </a:lnTo>
                  <a:lnTo>
                    <a:pt x="3476714" y="596900"/>
                  </a:lnTo>
                  <a:lnTo>
                    <a:pt x="3444697" y="558800"/>
                  </a:lnTo>
                  <a:lnTo>
                    <a:pt x="3411982" y="533400"/>
                  </a:lnTo>
                  <a:lnTo>
                    <a:pt x="3378568" y="495300"/>
                  </a:lnTo>
                  <a:lnTo>
                    <a:pt x="3344494" y="469900"/>
                  </a:lnTo>
                  <a:lnTo>
                    <a:pt x="3309747" y="444500"/>
                  </a:lnTo>
                  <a:lnTo>
                    <a:pt x="3274352" y="419100"/>
                  </a:lnTo>
                  <a:lnTo>
                    <a:pt x="3238322" y="381000"/>
                  </a:lnTo>
                  <a:lnTo>
                    <a:pt x="3201682" y="355600"/>
                  </a:lnTo>
                  <a:lnTo>
                    <a:pt x="3164421" y="330200"/>
                  </a:lnTo>
                  <a:lnTo>
                    <a:pt x="3126562" y="317500"/>
                  </a:lnTo>
                  <a:lnTo>
                    <a:pt x="3049105" y="266700"/>
                  </a:lnTo>
                  <a:lnTo>
                    <a:pt x="2969399" y="215900"/>
                  </a:lnTo>
                  <a:lnTo>
                    <a:pt x="2928747" y="203200"/>
                  </a:lnTo>
                  <a:lnTo>
                    <a:pt x="2887573" y="177800"/>
                  </a:lnTo>
                  <a:lnTo>
                    <a:pt x="2845905" y="165100"/>
                  </a:lnTo>
                  <a:lnTo>
                    <a:pt x="2803728" y="139700"/>
                  </a:lnTo>
                  <a:lnTo>
                    <a:pt x="2717939" y="114300"/>
                  </a:lnTo>
                  <a:lnTo>
                    <a:pt x="2404008" y="25400"/>
                  </a:lnTo>
                  <a:lnTo>
                    <a:pt x="2357590" y="25400"/>
                  </a:lnTo>
                  <a:lnTo>
                    <a:pt x="2310815" y="12700"/>
                  </a:lnTo>
                  <a:lnTo>
                    <a:pt x="2263711" y="12700"/>
                  </a:lnTo>
                  <a:lnTo>
                    <a:pt x="2216277" y="0"/>
                  </a:lnTo>
                  <a:lnTo>
                    <a:pt x="1830743" y="0"/>
                  </a:lnTo>
                  <a:lnTo>
                    <a:pt x="1783295" y="12700"/>
                  </a:lnTo>
                  <a:lnTo>
                    <a:pt x="1736191" y="12700"/>
                  </a:lnTo>
                  <a:lnTo>
                    <a:pt x="1689417" y="25400"/>
                  </a:lnTo>
                  <a:lnTo>
                    <a:pt x="1643011" y="25400"/>
                  </a:lnTo>
                  <a:lnTo>
                    <a:pt x="1329067" y="114300"/>
                  </a:lnTo>
                  <a:lnTo>
                    <a:pt x="1243291" y="139700"/>
                  </a:lnTo>
                  <a:lnTo>
                    <a:pt x="1201115" y="165100"/>
                  </a:lnTo>
                  <a:lnTo>
                    <a:pt x="1159433" y="177800"/>
                  </a:lnTo>
                  <a:lnTo>
                    <a:pt x="1118260" y="203200"/>
                  </a:lnTo>
                  <a:lnTo>
                    <a:pt x="1077607" y="215900"/>
                  </a:lnTo>
                  <a:lnTo>
                    <a:pt x="997915" y="266700"/>
                  </a:lnTo>
                  <a:lnTo>
                    <a:pt x="920457" y="317500"/>
                  </a:lnTo>
                  <a:lnTo>
                    <a:pt x="882599" y="330200"/>
                  </a:lnTo>
                  <a:lnTo>
                    <a:pt x="845337" y="355600"/>
                  </a:lnTo>
                  <a:lnTo>
                    <a:pt x="808685" y="381000"/>
                  </a:lnTo>
                  <a:lnTo>
                    <a:pt x="772655" y="419100"/>
                  </a:lnTo>
                  <a:lnTo>
                    <a:pt x="737260" y="444500"/>
                  </a:lnTo>
                  <a:lnTo>
                    <a:pt x="702525" y="469900"/>
                  </a:lnTo>
                  <a:lnTo>
                    <a:pt x="668439" y="495300"/>
                  </a:lnTo>
                  <a:lnTo>
                    <a:pt x="635038" y="533400"/>
                  </a:lnTo>
                  <a:lnTo>
                    <a:pt x="602310" y="558800"/>
                  </a:lnTo>
                  <a:lnTo>
                    <a:pt x="570293" y="596900"/>
                  </a:lnTo>
                  <a:lnTo>
                    <a:pt x="538988" y="622300"/>
                  </a:lnTo>
                  <a:lnTo>
                    <a:pt x="508406" y="660400"/>
                  </a:lnTo>
                  <a:lnTo>
                    <a:pt x="478561" y="685800"/>
                  </a:lnTo>
                  <a:lnTo>
                    <a:pt x="449478" y="723900"/>
                  </a:lnTo>
                  <a:lnTo>
                    <a:pt x="421144" y="762000"/>
                  </a:lnTo>
                  <a:lnTo>
                    <a:pt x="393598" y="787400"/>
                  </a:lnTo>
                  <a:lnTo>
                    <a:pt x="366839" y="825500"/>
                  </a:lnTo>
                  <a:lnTo>
                    <a:pt x="340880" y="863600"/>
                  </a:lnTo>
                  <a:lnTo>
                    <a:pt x="315747" y="901700"/>
                  </a:lnTo>
                  <a:lnTo>
                    <a:pt x="291426" y="939800"/>
                  </a:lnTo>
                  <a:lnTo>
                    <a:pt x="267957" y="977900"/>
                  </a:lnTo>
                  <a:lnTo>
                    <a:pt x="245338" y="1016000"/>
                  </a:lnTo>
                  <a:lnTo>
                    <a:pt x="223596" y="1054100"/>
                  </a:lnTo>
                  <a:lnTo>
                    <a:pt x="202730" y="1092200"/>
                  </a:lnTo>
                  <a:lnTo>
                    <a:pt x="182753" y="1130300"/>
                  </a:lnTo>
                  <a:lnTo>
                    <a:pt x="163677" y="1168400"/>
                  </a:lnTo>
                  <a:lnTo>
                    <a:pt x="145529" y="1219200"/>
                  </a:lnTo>
                  <a:lnTo>
                    <a:pt x="128308" y="1257300"/>
                  </a:lnTo>
                  <a:lnTo>
                    <a:pt x="112026" y="1295400"/>
                  </a:lnTo>
                  <a:lnTo>
                    <a:pt x="96710" y="1346200"/>
                  </a:lnTo>
                  <a:lnTo>
                    <a:pt x="82359" y="1384300"/>
                  </a:lnTo>
                  <a:lnTo>
                    <a:pt x="68999" y="1422400"/>
                  </a:lnTo>
                  <a:lnTo>
                    <a:pt x="56629" y="1473200"/>
                  </a:lnTo>
                  <a:lnTo>
                    <a:pt x="45262" y="1511300"/>
                  </a:lnTo>
                  <a:lnTo>
                    <a:pt x="34925" y="1562100"/>
                  </a:lnTo>
                  <a:lnTo>
                    <a:pt x="25615" y="1600200"/>
                  </a:lnTo>
                  <a:lnTo>
                    <a:pt x="17348" y="1651000"/>
                  </a:lnTo>
                  <a:lnTo>
                    <a:pt x="10147" y="1701800"/>
                  </a:lnTo>
                  <a:lnTo>
                    <a:pt x="4025" y="1739900"/>
                  </a:lnTo>
                  <a:lnTo>
                    <a:pt x="0" y="1778000"/>
                  </a:lnTo>
                  <a:lnTo>
                    <a:pt x="0" y="2159000"/>
                  </a:lnTo>
                  <a:lnTo>
                    <a:pt x="4699" y="2197100"/>
                  </a:lnTo>
                  <a:lnTo>
                    <a:pt x="12712" y="2247900"/>
                  </a:lnTo>
                  <a:lnTo>
                    <a:pt x="22288" y="2298700"/>
                  </a:lnTo>
                  <a:lnTo>
                    <a:pt x="33362" y="2349500"/>
                  </a:lnTo>
                  <a:lnTo>
                    <a:pt x="45872" y="2400300"/>
                  </a:lnTo>
                  <a:lnTo>
                    <a:pt x="59728" y="2451100"/>
                  </a:lnTo>
                  <a:lnTo>
                    <a:pt x="74866" y="2501900"/>
                  </a:lnTo>
                  <a:lnTo>
                    <a:pt x="91198" y="2552700"/>
                  </a:lnTo>
                  <a:lnTo>
                    <a:pt x="108673" y="2590800"/>
                  </a:lnTo>
                  <a:lnTo>
                    <a:pt x="127190" y="2641600"/>
                  </a:lnTo>
                  <a:lnTo>
                    <a:pt x="146685" y="2679700"/>
                  </a:lnTo>
                  <a:lnTo>
                    <a:pt x="167081" y="2730500"/>
                  </a:lnTo>
                  <a:lnTo>
                    <a:pt x="188315" y="2768600"/>
                  </a:lnTo>
                  <a:lnTo>
                    <a:pt x="210299" y="2806700"/>
                  </a:lnTo>
                  <a:lnTo>
                    <a:pt x="232968" y="2857500"/>
                  </a:lnTo>
                  <a:lnTo>
                    <a:pt x="256235" y="2895600"/>
                  </a:lnTo>
                  <a:lnTo>
                    <a:pt x="280035" y="2933700"/>
                  </a:lnTo>
                  <a:lnTo>
                    <a:pt x="304304" y="2971800"/>
                  </a:lnTo>
                  <a:lnTo>
                    <a:pt x="328942" y="3009900"/>
                  </a:lnTo>
                  <a:lnTo>
                    <a:pt x="353898" y="3048000"/>
                  </a:lnTo>
                  <a:lnTo>
                    <a:pt x="379082" y="3098800"/>
                  </a:lnTo>
                  <a:lnTo>
                    <a:pt x="429856" y="3175000"/>
                  </a:lnTo>
                  <a:lnTo>
                    <a:pt x="481520" y="3251200"/>
                  </a:lnTo>
                  <a:lnTo>
                    <a:pt x="507580" y="3289300"/>
                  </a:lnTo>
                  <a:lnTo>
                    <a:pt x="533400" y="3327400"/>
                  </a:lnTo>
                  <a:lnTo>
                    <a:pt x="558914" y="3365500"/>
                  </a:lnTo>
                  <a:lnTo>
                    <a:pt x="584060" y="3403600"/>
                  </a:lnTo>
                  <a:lnTo>
                    <a:pt x="608787" y="3454400"/>
                  </a:lnTo>
                  <a:lnTo>
                    <a:pt x="633018" y="3492500"/>
                  </a:lnTo>
                  <a:lnTo>
                    <a:pt x="656691" y="3530600"/>
                  </a:lnTo>
                  <a:lnTo>
                    <a:pt x="679754" y="3568700"/>
                  </a:lnTo>
                  <a:lnTo>
                    <a:pt x="702119" y="3619500"/>
                  </a:lnTo>
                  <a:lnTo>
                    <a:pt x="723734" y="3657600"/>
                  </a:lnTo>
                  <a:lnTo>
                    <a:pt x="744550" y="3695700"/>
                  </a:lnTo>
                  <a:lnTo>
                    <a:pt x="764476" y="3746500"/>
                  </a:lnTo>
                  <a:lnTo>
                    <a:pt x="783463" y="3784600"/>
                  </a:lnTo>
                  <a:lnTo>
                    <a:pt x="801433" y="3835400"/>
                  </a:lnTo>
                  <a:lnTo>
                    <a:pt x="818349" y="3873500"/>
                  </a:lnTo>
                  <a:lnTo>
                    <a:pt x="834123" y="3924300"/>
                  </a:lnTo>
                  <a:lnTo>
                    <a:pt x="848702" y="3975100"/>
                  </a:lnTo>
                  <a:lnTo>
                    <a:pt x="862025" y="4013200"/>
                  </a:lnTo>
                  <a:lnTo>
                    <a:pt x="874014" y="4064000"/>
                  </a:lnTo>
                  <a:lnTo>
                    <a:pt x="884605" y="4114800"/>
                  </a:lnTo>
                  <a:lnTo>
                    <a:pt x="893749" y="4165600"/>
                  </a:lnTo>
                  <a:lnTo>
                    <a:pt x="901382" y="4229100"/>
                  </a:lnTo>
                  <a:lnTo>
                    <a:pt x="907427" y="4279900"/>
                  </a:lnTo>
                  <a:lnTo>
                    <a:pt x="911821" y="4330700"/>
                  </a:lnTo>
                  <a:lnTo>
                    <a:pt x="914501" y="4394200"/>
                  </a:lnTo>
                  <a:lnTo>
                    <a:pt x="915416" y="4457700"/>
                  </a:lnTo>
                  <a:lnTo>
                    <a:pt x="915416" y="4800600"/>
                  </a:lnTo>
                  <a:lnTo>
                    <a:pt x="917092" y="4851400"/>
                  </a:lnTo>
                  <a:lnTo>
                    <a:pt x="922108" y="4902200"/>
                  </a:lnTo>
                  <a:lnTo>
                    <a:pt x="930414" y="4953000"/>
                  </a:lnTo>
                  <a:lnTo>
                    <a:pt x="941946" y="5003800"/>
                  </a:lnTo>
                  <a:lnTo>
                    <a:pt x="956652" y="5054600"/>
                  </a:lnTo>
                  <a:lnTo>
                    <a:pt x="974483" y="5092700"/>
                  </a:lnTo>
                  <a:lnTo>
                    <a:pt x="995400" y="5143500"/>
                  </a:lnTo>
                  <a:lnTo>
                    <a:pt x="1019327" y="5181600"/>
                  </a:lnTo>
                  <a:lnTo>
                    <a:pt x="1046226" y="5232400"/>
                  </a:lnTo>
                  <a:lnTo>
                    <a:pt x="1076058" y="5270500"/>
                  </a:lnTo>
                  <a:lnTo>
                    <a:pt x="1108748" y="5308600"/>
                  </a:lnTo>
                  <a:lnTo>
                    <a:pt x="1144244" y="5346700"/>
                  </a:lnTo>
                  <a:lnTo>
                    <a:pt x="1483728" y="5689600"/>
                  </a:lnTo>
                  <a:lnTo>
                    <a:pt x="1521879" y="5715000"/>
                  </a:lnTo>
                  <a:lnTo>
                    <a:pt x="1561807" y="5753100"/>
                  </a:lnTo>
                  <a:lnTo>
                    <a:pt x="1603362" y="5778500"/>
                  </a:lnTo>
                  <a:lnTo>
                    <a:pt x="1646364" y="5803900"/>
                  </a:lnTo>
                  <a:lnTo>
                    <a:pt x="1690674" y="5829300"/>
                  </a:lnTo>
                  <a:lnTo>
                    <a:pt x="1736102" y="5854700"/>
                  </a:lnTo>
                  <a:lnTo>
                    <a:pt x="1925967" y="5905500"/>
                  </a:lnTo>
                  <a:lnTo>
                    <a:pt x="2121027" y="5905500"/>
                  </a:lnTo>
                  <a:lnTo>
                    <a:pt x="2310904" y="5854700"/>
                  </a:lnTo>
                  <a:lnTo>
                    <a:pt x="2356345" y="5829300"/>
                  </a:lnTo>
                  <a:lnTo>
                    <a:pt x="2400655" y="5803900"/>
                  </a:lnTo>
                  <a:lnTo>
                    <a:pt x="2443670" y="5778500"/>
                  </a:lnTo>
                  <a:lnTo>
                    <a:pt x="2485225" y="5753100"/>
                  </a:lnTo>
                  <a:lnTo>
                    <a:pt x="2525153" y="5715000"/>
                  </a:lnTo>
                  <a:lnTo>
                    <a:pt x="2563291" y="5689600"/>
                  </a:lnTo>
                  <a:lnTo>
                    <a:pt x="2714193" y="5537200"/>
                  </a:lnTo>
                  <a:lnTo>
                    <a:pt x="2902801" y="5346700"/>
                  </a:lnTo>
                  <a:lnTo>
                    <a:pt x="2926473" y="5321300"/>
                  </a:lnTo>
                  <a:lnTo>
                    <a:pt x="2938310" y="5308600"/>
                  </a:lnTo>
                  <a:lnTo>
                    <a:pt x="2970987" y="5270500"/>
                  </a:lnTo>
                  <a:lnTo>
                    <a:pt x="3000819" y="5232400"/>
                  </a:lnTo>
                  <a:lnTo>
                    <a:pt x="3027718" y="5181600"/>
                  </a:lnTo>
                  <a:lnTo>
                    <a:pt x="3051645" y="5143500"/>
                  </a:lnTo>
                  <a:lnTo>
                    <a:pt x="3072549" y="5092700"/>
                  </a:lnTo>
                  <a:lnTo>
                    <a:pt x="3090392" y="5054600"/>
                  </a:lnTo>
                  <a:lnTo>
                    <a:pt x="3105099" y="5003800"/>
                  </a:lnTo>
                  <a:lnTo>
                    <a:pt x="3113735" y="4965700"/>
                  </a:lnTo>
                  <a:lnTo>
                    <a:pt x="3116618" y="4953000"/>
                  </a:lnTo>
                  <a:lnTo>
                    <a:pt x="3124924" y="4902200"/>
                  </a:lnTo>
                  <a:lnTo>
                    <a:pt x="3129940" y="4851400"/>
                  </a:lnTo>
                  <a:lnTo>
                    <a:pt x="3131629" y="4800600"/>
                  </a:lnTo>
                  <a:lnTo>
                    <a:pt x="3131629" y="4610100"/>
                  </a:lnTo>
                  <a:lnTo>
                    <a:pt x="3132442" y="4559300"/>
                  </a:lnTo>
                  <a:lnTo>
                    <a:pt x="3134677" y="4495800"/>
                  </a:lnTo>
                  <a:lnTo>
                    <a:pt x="3137979" y="4445000"/>
                  </a:lnTo>
                  <a:lnTo>
                    <a:pt x="3141980" y="4368800"/>
                  </a:lnTo>
                  <a:lnTo>
                    <a:pt x="3146323" y="4305300"/>
                  </a:lnTo>
                  <a:lnTo>
                    <a:pt x="3147415" y="4292600"/>
                  </a:lnTo>
                  <a:lnTo>
                    <a:pt x="3150679" y="4254500"/>
                  </a:lnTo>
                  <a:lnTo>
                    <a:pt x="3154667" y="4203700"/>
                  </a:lnTo>
                  <a:lnTo>
                    <a:pt x="3157956" y="4152900"/>
                  </a:lnTo>
                  <a:lnTo>
                    <a:pt x="3160179" y="4127500"/>
                  </a:lnTo>
                  <a:lnTo>
                    <a:pt x="3170618" y="4076700"/>
                  </a:lnTo>
                  <a:lnTo>
                    <a:pt x="3182480" y="4025900"/>
                  </a:lnTo>
                  <a:lnTo>
                    <a:pt x="3195713" y="3975100"/>
                  </a:lnTo>
                  <a:lnTo>
                    <a:pt x="3210255" y="3924300"/>
                  </a:lnTo>
                  <a:lnTo>
                    <a:pt x="3226028" y="3886200"/>
                  </a:lnTo>
                  <a:lnTo>
                    <a:pt x="3242970" y="3835400"/>
                  </a:lnTo>
                  <a:lnTo>
                    <a:pt x="3261029" y="3784600"/>
                  </a:lnTo>
                  <a:lnTo>
                    <a:pt x="3280130" y="3746500"/>
                  </a:lnTo>
                  <a:lnTo>
                    <a:pt x="3300222" y="3695700"/>
                  </a:lnTo>
                  <a:lnTo>
                    <a:pt x="3321215" y="3657600"/>
                  </a:lnTo>
                  <a:lnTo>
                    <a:pt x="3343071" y="3606800"/>
                  </a:lnTo>
                  <a:lnTo>
                    <a:pt x="3365703" y="3568700"/>
                  </a:lnTo>
                  <a:lnTo>
                    <a:pt x="3389071" y="3530600"/>
                  </a:lnTo>
                  <a:lnTo>
                    <a:pt x="3413087" y="3492500"/>
                  </a:lnTo>
                  <a:lnTo>
                    <a:pt x="3437699" y="3441700"/>
                  </a:lnTo>
                  <a:lnTo>
                    <a:pt x="3462832" y="3403600"/>
                  </a:lnTo>
                  <a:lnTo>
                    <a:pt x="3488448" y="3365500"/>
                  </a:lnTo>
                  <a:lnTo>
                    <a:pt x="3514445" y="3327400"/>
                  </a:lnTo>
                  <a:lnTo>
                    <a:pt x="3540798" y="3276600"/>
                  </a:lnTo>
                  <a:lnTo>
                    <a:pt x="3567404" y="3238500"/>
                  </a:lnTo>
                  <a:lnTo>
                    <a:pt x="3619525" y="3162300"/>
                  </a:lnTo>
                  <a:lnTo>
                    <a:pt x="3695077" y="3048000"/>
                  </a:lnTo>
                  <a:lnTo>
                    <a:pt x="3719893" y="3009900"/>
                  </a:lnTo>
                  <a:lnTo>
                    <a:pt x="3744404" y="2971800"/>
                  </a:lnTo>
                  <a:lnTo>
                    <a:pt x="3768534" y="2921000"/>
                  </a:lnTo>
                  <a:lnTo>
                    <a:pt x="3792207" y="2882900"/>
                  </a:lnTo>
                  <a:lnTo>
                    <a:pt x="3815359" y="2844800"/>
                  </a:lnTo>
                  <a:lnTo>
                    <a:pt x="3837902" y="2806700"/>
                  </a:lnTo>
                  <a:lnTo>
                    <a:pt x="3859771" y="2755900"/>
                  </a:lnTo>
                  <a:lnTo>
                    <a:pt x="3880878" y="2717800"/>
                  </a:lnTo>
                  <a:lnTo>
                    <a:pt x="3901173" y="2679700"/>
                  </a:lnTo>
                  <a:lnTo>
                    <a:pt x="3920566" y="2628900"/>
                  </a:lnTo>
                  <a:lnTo>
                    <a:pt x="3938981" y="2590800"/>
                  </a:lnTo>
                  <a:lnTo>
                    <a:pt x="3956354" y="2540000"/>
                  </a:lnTo>
                  <a:lnTo>
                    <a:pt x="3972598" y="2489200"/>
                  </a:lnTo>
                  <a:lnTo>
                    <a:pt x="3987660" y="2451100"/>
                  </a:lnTo>
                  <a:lnTo>
                    <a:pt x="4001439" y="2400300"/>
                  </a:lnTo>
                  <a:lnTo>
                    <a:pt x="4013873" y="2349500"/>
                  </a:lnTo>
                  <a:lnTo>
                    <a:pt x="4024896" y="2298700"/>
                  </a:lnTo>
                  <a:lnTo>
                    <a:pt x="4034421" y="2247900"/>
                  </a:lnTo>
                  <a:lnTo>
                    <a:pt x="4042384" y="2197100"/>
                  </a:lnTo>
                  <a:lnTo>
                    <a:pt x="4043984" y="2184400"/>
                  </a:lnTo>
                  <a:lnTo>
                    <a:pt x="4043984" y="1752600"/>
                  </a:lnTo>
                  <a:close/>
                </a:path>
              </a:pathLst>
            </a:custGeom>
            <a:solidFill>
              <a:srgbClr val="FAC8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7205" y="7634028"/>
              <a:ext cx="1241425" cy="1075055"/>
            </a:xfrm>
            <a:custGeom>
              <a:avLst/>
              <a:gdLst/>
              <a:ahLst/>
              <a:cxnLst/>
              <a:rect l="l" t="t" r="r" b="b"/>
              <a:pathLst>
                <a:path w="1241425" h="1075054">
                  <a:moveTo>
                    <a:pt x="1240812" y="1074543"/>
                  </a:moveTo>
                  <a:lnTo>
                    <a:pt x="0" y="1074543"/>
                  </a:lnTo>
                  <a:lnTo>
                    <a:pt x="620406" y="0"/>
                  </a:lnTo>
                  <a:lnTo>
                    <a:pt x="1240812" y="1074543"/>
                  </a:lnTo>
                  <a:close/>
                </a:path>
              </a:pathLst>
            </a:custGeom>
            <a:solidFill>
              <a:srgbClr val="D9D9D9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4682361" y="9600339"/>
            <a:ext cx="793115" cy="687070"/>
          </a:xfrm>
          <a:custGeom>
            <a:avLst/>
            <a:gdLst/>
            <a:ahLst/>
            <a:cxnLst/>
            <a:rect l="l" t="t" r="r" b="b"/>
            <a:pathLst>
              <a:path w="793115" h="687070">
                <a:moveTo>
                  <a:pt x="792910" y="686660"/>
                </a:moveTo>
                <a:lnTo>
                  <a:pt x="0" y="686660"/>
                </a:lnTo>
                <a:lnTo>
                  <a:pt x="396455" y="0"/>
                </a:lnTo>
                <a:lnTo>
                  <a:pt x="792910" y="686660"/>
                </a:lnTo>
                <a:close/>
              </a:path>
            </a:pathLst>
          </a:custGeom>
          <a:solidFill>
            <a:srgbClr val="2D2E2B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4291965" cy="3940810"/>
            <a:chOff x="0" y="0"/>
            <a:chExt cx="4291965" cy="3940810"/>
          </a:xfrm>
        </p:grpSpPr>
        <p:sp>
          <p:nvSpPr>
            <p:cNvPr id="7" name="object 7"/>
            <p:cNvSpPr/>
            <p:nvPr/>
          </p:nvSpPr>
          <p:spPr>
            <a:xfrm>
              <a:off x="1042978" y="0"/>
              <a:ext cx="911225" cy="789305"/>
            </a:xfrm>
            <a:custGeom>
              <a:avLst/>
              <a:gdLst/>
              <a:ahLst/>
              <a:cxnLst/>
              <a:rect l="l" t="t" r="r" b="b"/>
              <a:pathLst>
                <a:path w="911225" h="789305">
                  <a:moveTo>
                    <a:pt x="0" y="0"/>
                  </a:moveTo>
                  <a:lnTo>
                    <a:pt x="911209" y="0"/>
                  </a:lnTo>
                  <a:lnTo>
                    <a:pt x="455604" y="789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E2B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4790" y="0"/>
              <a:ext cx="3162300" cy="3638550"/>
            </a:xfrm>
            <a:custGeom>
              <a:avLst/>
              <a:gdLst/>
              <a:ahLst/>
              <a:cxnLst/>
              <a:rect l="l" t="t" r="r" b="b"/>
              <a:pathLst>
                <a:path w="3162300" h="3638550">
                  <a:moveTo>
                    <a:pt x="3162299" y="3638549"/>
                  </a:moveTo>
                  <a:lnTo>
                    <a:pt x="0" y="3638549"/>
                  </a:lnTo>
                  <a:lnTo>
                    <a:pt x="0" y="0"/>
                  </a:lnTo>
                  <a:lnTo>
                    <a:pt x="3162299" y="0"/>
                  </a:lnTo>
                  <a:lnTo>
                    <a:pt x="3162299" y="3638549"/>
                  </a:lnTo>
                  <a:close/>
                </a:path>
              </a:pathLst>
            </a:custGeom>
            <a:solidFill>
              <a:srgbClr val="FDF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4291642" cy="3940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79281" y="718819"/>
            <a:ext cx="4018915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50" spc="180" dirty="0">
                <a:solidFill>
                  <a:srgbClr val="D9D9D9"/>
                </a:solidFill>
                <a:latin typeface="Arial Narrow"/>
                <a:cs typeface="Arial Narrow"/>
              </a:rPr>
              <a:t>PRESENTATION</a:t>
            </a:r>
            <a:r>
              <a:rPr sz="3750" spc="-155" dirty="0">
                <a:solidFill>
                  <a:srgbClr val="D9D9D9"/>
                </a:solidFill>
                <a:latin typeface="Arial Narrow"/>
                <a:cs typeface="Arial Narrow"/>
              </a:rPr>
              <a:t> </a:t>
            </a:r>
            <a:r>
              <a:rPr sz="3750" spc="125" dirty="0">
                <a:solidFill>
                  <a:srgbClr val="D9D9D9"/>
                </a:solidFill>
                <a:latin typeface="Arial Narrow"/>
                <a:cs typeface="Arial Narrow"/>
              </a:rPr>
              <a:t>OF</a:t>
            </a:r>
            <a:endParaRPr sz="375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8480"/>
              </a:lnSpc>
              <a:spcBef>
                <a:spcPts val="115"/>
              </a:spcBef>
            </a:pPr>
            <a:r>
              <a:rPr spc="360" dirty="0"/>
              <a:t>SMA</a:t>
            </a:r>
            <a:r>
              <a:rPr spc="-765" dirty="0"/>
              <a:t> </a:t>
            </a:r>
            <a:r>
              <a:rPr spc="215" dirty="0"/>
              <a:t>UNGGULAN</a:t>
            </a:r>
          </a:p>
          <a:p>
            <a:pPr marL="12700">
              <a:lnSpc>
                <a:spcPts val="8480"/>
              </a:lnSpc>
            </a:pPr>
            <a:r>
              <a:rPr spc="-225" dirty="0"/>
              <a:t>CT </a:t>
            </a:r>
            <a:r>
              <a:rPr spc="320" dirty="0"/>
              <a:t>ARSA</a:t>
            </a:r>
            <a:r>
              <a:rPr spc="-1375" dirty="0"/>
              <a:t> </a:t>
            </a:r>
            <a:r>
              <a:rPr spc="170" dirty="0"/>
              <a:t>FOUNDATION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79281" y="3624908"/>
            <a:ext cx="3629660" cy="713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0" b="1" spc="5" dirty="0">
                <a:solidFill>
                  <a:srgbClr val="FAC87D"/>
                </a:solidFill>
                <a:latin typeface="Lucida Sans"/>
                <a:cs typeface="Lucida Sans"/>
              </a:rPr>
              <a:t>SUKOHARJO</a:t>
            </a:r>
            <a:endParaRPr sz="450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93496" y="4768733"/>
            <a:ext cx="11061700" cy="948690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266700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2100"/>
              </a:spcBef>
            </a:pPr>
            <a:r>
              <a:rPr sz="2800" spc="210" dirty="0">
                <a:solidFill>
                  <a:srgbClr val="2D2E2B"/>
                </a:solidFill>
                <a:latin typeface="Arial Narrow"/>
                <a:cs typeface="Arial Narrow"/>
              </a:rPr>
              <a:t>TAHUN </a:t>
            </a:r>
            <a:r>
              <a:rPr sz="2800" spc="195" dirty="0">
                <a:solidFill>
                  <a:srgbClr val="2D2E2B"/>
                </a:solidFill>
                <a:latin typeface="Arial Narrow"/>
                <a:cs typeface="Arial Narrow"/>
              </a:rPr>
              <a:t>PELAJARAN</a:t>
            </a:r>
            <a:r>
              <a:rPr sz="2800" spc="-325" dirty="0">
                <a:solidFill>
                  <a:srgbClr val="2D2E2B"/>
                </a:solidFill>
                <a:latin typeface="Arial Narrow"/>
                <a:cs typeface="Arial Narrow"/>
              </a:rPr>
              <a:t> </a:t>
            </a:r>
            <a:r>
              <a:rPr sz="2350" spc="340" dirty="0">
                <a:solidFill>
                  <a:srgbClr val="2D2E2B"/>
                </a:solidFill>
                <a:latin typeface="Courier New"/>
                <a:cs typeface="Courier New"/>
              </a:rPr>
              <a:t>2020</a:t>
            </a:r>
            <a:r>
              <a:rPr sz="2800" spc="340" dirty="0">
                <a:solidFill>
                  <a:srgbClr val="2D2E2B"/>
                </a:solidFill>
                <a:latin typeface="Arial Narrow"/>
                <a:cs typeface="Arial Narrow"/>
              </a:rPr>
              <a:t>/</a:t>
            </a:r>
            <a:r>
              <a:rPr sz="2350" spc="340" dirty="0">
                <a:solidFill>
                  <a:srgbClr val="2D2E2B"/>
                </a:solidFill>
                <a:latin typeface="Courier New"/>
                <a:cs typeface="Courier New"/>
              </a:rPr>
              <a:t>2021</a:t>
            </a:r>
            <a:endParaRPr sz="2350">
              <a:latin typeface="Courier New"/>
              <a:cs typeface="Courier New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051217" y="8181673"/>
            <a:ext cx="6061710" cy="1561465"/>
            <a:chOff x="12051217" y="8181673"/>
            <a:chExt cx="6061710" cy="1561465"/>
          </a:xfrm>
        </p:grpSpPr>
        <p:sp>
          <p:nvSpPr>
            <p:cNvPr id="15" name="object 15"/>
            <p:cNvSpPr/>
            <p:nvPr/>
          </p:nvSpPr>
          <p:spPr>
            <a:xfrm>
              <a:off x="12084088" y="8212543"/>
              <a:ext cx="6028690" cy="1530985"/>
            </a:xfrm>
            <a:custGeom>
              <a:avLst/>
              <a:gdLst/>
              <a:ahLst/>
              <a:cxnLst/>
              <a:rect l="l" t="t" r="r" b="b"/>
              <a:pathLst>
                <a:path w="6028690" h="1530984">
                  <a:moveTo>
                    <a:pt x="8216" y="606107"/>
                  </a:moveTo>
                  <a:lnTo>
                    <a:pt x="4102" y="606107"/>
                  </a:lnTo>
                  <a:lnTo>
                    <a:pt x="4102" y="601980"/>
                  </a:lnTo>
                  <a:lnTo>
                    <a:pt x="0" y="606107"/>
                  </a:lnTo>
                  <a:lnTo>
                    <a:pt x="0" y="610222"/>
                  </a:lnTo>
                  <a:lnTo>
                    <a:pt x="8216" y="610222"/>
                  </a:lnTo>
                  <a:lnTo>
                    <a:pt x="8216" y="606107"/>
                  </a:lnTo>
                  <a:close/>
                </a:path>
                <a:path w="6028690" h="1530984">
                  <a:moveTo>
                    <a:pt x="32867" y="663829"/>
                  </a:moveTo>
                  <a:lnTo>
                    <a:pt x="26708" y="660095"/>
                  </a:lnTo>
                  <a:lnTo>
                    <a:pt x="14376" y="651065"/>
                  </a:lnTo>
                  <a:lnTo>
                    <a:pt x="8216" y="647331"/>
                  </a:lnTo>
                  <a:lnTo>
                    <a:pt x="12319" y="651459"/>
                  </a:lnTo>
                  <a:lnTo>
                    <a:pt x="20548" y="667956"/>
                  </a:lnTo>
                  <a:lnTo>
                    <a:pt x="24650" y="667956"/>
                  </a:lnTo>
                  <a:lnTo>
                    <a:pt x="28765" y="663829"/>
                  </a:lnTo>
                  <a:lnTo>
                    <a:pt x="32867" y="663829"/>
                  </a:lnTo>
                  <a:close/>
                </a:path>
                <a:path w="6028690" h="1530984">
                  <a:moveTo>
                    <a:pt x="49314" y="663829"/>
                  </a:moveTo>
                  <a:lnTo>
                    <a:pt x="45199" y="663829"/>
                  </a:lnTo>
                  <a:lnTo>
                    <a:pt x="36982" y="659701"/>
                  </a:lnTo>
                  <a:lnTo>
                    <a:pt x="32867" y="659701"/>
                  </a:lnTo>
                  <a:lnTo>
                    <a:pt x="32867" y="663829"/>
                  </a:lnTo>
                  <a:lnTo>
                    <a:pt x="32867" y="667956"/>
                  </a:lnTo>
                  <a:lnTo>
                    <a:pt x="32867" y="672071"/>
                  </a:lnTo>
                  <a:lnTo>
                    <a:pt x="36982" y="676198"/>
                  </a:lnTo>
                  <a:lnTo>
                    <a:pt x="36982" y="680326"/>
                  </a:lnTo>
                  <a:lnTo>
                    <a:pt x="41097" y="680326"/>
                  </a:lnTo>
                  <a:lnTo>
                    <a:pt x="41097" y="684441"/>
                  </a:lnTo>
                  <a:lnTo>
                    <a:pt x="45199" y="684441"/>
                  </a:lnTo>
                  <a:lnTo>
                    <a:pt x="45199" y="676198"/>
                  </a:lnTo>
                  <a:lnTo>
                    <a:pt x="49314" y="672071"/>
                  </a:lnTo>
                  <a:lnTo>
                    <a:pt x="49314" y="663829"/>
                  </a:lnTo>
                  <a:close/>
                </a:path>
                <a:path w="6028690" h="1530984">
                  <a:moveTo>
                    <a:pt x="65747" y="486524"/>
                  </a:moveTo>
                  <a:lnTo>
                    <a:pt x="57531" y="482409"/>
                  </a:lnTo>
                  <a:lnTo>
                    <a:pt x="53416" y="482409"/>
                  </a:lnTo>
                  <a:lnTo>
                    <a:pt x="53416" y="494779"/>
                  </a:lnTo>
                  <a:lnTo>
                    <a:pt x="57531" y="490651"/>
                  </a:lnTo>
                  <a:lnTo>
                    <a:pt x="65747" y="486524"/>
                  </a:lnTo>
                  <a:close/>
                </a:path>
                <a:path w="6028690" h="1530984">
                  <a:moveTo>
                    <a:pt x="534225" y="1327658"/>
                  </a:moveTo>
                  <a:lnTo>
                    <a:pt x="530110" y="1327658"/>
                  </a:lnTo>
                  <a:lnTo>
                    <a:pt x="534225" y="1331785"/>
                  </a:lnTo>
                  <a:lnTo>
                    <a:pt x="534225" y="1327658"/>
                  </a:lnTo>
                  <a:close/>
                </a:path>
                <a:path w="6028690" h="1530984">
                  <a:moveTo>
                    <a:pt x="542442" y="1352397"/>
                  </a:moveTo>
                  <a:lnTo>
                    <a:pt x="534225" y="1335900"/>
                  </a:lnTo>
                  <a:lnTo>
                    <a:pt x="530110" y="1331785"/>
                  </a:lnTo>
                  <a:lnTo>
                    <a:pt x="530110" y="1335900"/>
                  </a:lnTo>
                  <a:lnTo>
                    <a:pt x="529869" y="1336141"/>
                  </a:lnTo>
                  <a:lnTo>
                    <a:pt x="528116" y="1334554"/>
                  </a:lnTo>
                  <a:lnTo>
                    <a:pt x="522401" y="1330236"/>
                  </a:lnTo>
                  <a:lnTo>
                    <a:pt x="517461" y="1326692"/>
                  </a:lnTo>
                  <a:lnTo>
                    <a:pt x="513676" y="1323530"/>
                  </a:lnTo>
                  <a:lnTo>
                    <a:pt x="508152" y="1329715"/>
                  </a:lnTo>
                  <a:lnTo>
                    <a:pt x="498652" y="1342085"/>
                  </a:lnTo>
                  <a:lnTo>
                    <a:pt x="493128" y="1348270"/>
                  </a:lnTo>
                  <a:lnTo>
                    <a:pt x="497230" y="1348270"/>
                  </a:lnTo>
                  <a:lnTo>
                    <a:pt x="505460" y="1352397"/>
                  </a:lnTo>
                  <a:lnTo>
                    <a:pt x="517779" y="1352397"/>
                  </a:lnTo>
                  <a:lnTo>
                    <a:pt x="521893" y="1348270"/>
                  </a:lnTo>
                  <a:lnTo>
                    <a:pt x="525995" y="1348270"/>
                  </a:lnTo>
                  <a:lnTo>
                    <a:pt x="525995" y="1356525"/>
                  </a:lnTo>
                  <a:lnTo>
                    <a:pt x="534225" y="1348270"/>
                  </a:lnTo>
                  <a:lnTo>
                    <a:pt x="530110" y="1348270"/>
                  </a:lnTo>
                  <a:lnTo>
                    <a:pt x="530110" y="1344155"/>
                  </a:lnTo>
                  <a:lnTo>
                    <a:pt x="530110" y="1340027"/>
                  </a:lnTo>
                  <a:lnTo>
                    <a:pt x="534225" y="1340027"/>
                  </a:lnTo>
                  <a:lnTo>
                    <a:pt x="534225" y="1348270"/>
                  </a:lnTo>
                  <a:lnTo>
                    <a:pt x="538327" y="1348270"/>
                  </a:lnTo>
                  <a:lnTo>
                    <a:pt x="542442" y="1352397"/>
                  </a:lnTo>
                  <a:close/>
                </a:path>
                <a:path w="6028690" h="1530984">
                  <a:moveTo>
                    <a:pt x="624624" y="243268"/>
                  </a:moveTo>
                  <a:lnTo>
                    <a:pt x="620522" y="239141"/>
                  </a:lnTo>
                  <a:lnTo>
                    <a:pt x="620522" y="235013"/>
                  </a:lnTo>
                  <a:lnTo>
                    <a:pt x="616407" y="230898"/>
                  </a:lnTo>
                  <a:lnTo>
                    <a:pt x="608190" y="239141"/>
                  </a:lnTo>
                  <a:lnTo>
                    <a:pt x="604075" y="247383"/>
                  </a:lnTo>
                  <a:lnTo>
                    <a:pt x="608190" y="247383"/>
                  </a:lnTo>
                  <a:lnTo>
                    <a:pt x="616407" y="251510"/>
                  </a:lnTo>
                  <a:lnTo>
                    <a:pt x="620522" y="251510"/>
                  </a:lnTo>
                  <a:lnTo>
                    <a:pt x="620522" y="247383"/>
                  </a:lnTo>
                  <a:lnTo>
                    <a:pt x="624624" y="243268"/>
                  </a:lnTo>
                  <a:close/>
                </a:path>
                <a:path w="6028690" h="1530984">
                  <a:moveTo>
                    <a:pt x="1224597" y="111315"/>
                  </a:moveTo>
                  <a:lnTo>
                    <a:pt x="1216380" y="107200"/>
                  </a:lnTo>
                  <a:lnTo>
                    <a:pt x="1212278" y="103073"/>
                  </a:lnTo>
                  <a:lnTo>
                    <a:pt x="1204048" y="103073"/>
                  </a:lnTo>
                  <a:lnTo>
                    <a:pt x="1204048" y="107200"/>
                  </a:lnTo>
                  <a:lnTo>
                    <a:pt x="1204048" y="111315"/>
                  </a:lnTo>
                  <a:lnTo>
                    <a:pt x="1208163" y="111315"/>
                  </a:lnTo>
                  <a:lnTo>
                    <a:pt x="1212278" y="111315"/>
                  </a:lnTo>
                  <a:lnTo>
                    <a:pt x="1216380" y="115443"/>
                  </a:lnTo>
                  <a:lnTo>
                    <a:pt x="1224597" y="115443"/>
                  </a:lnTo>
                  <a:lnTo>
                    <a:pt x="1224597" y="111315"/>
                  </a:lnTo>
                  <a:close/>
                </a:path>
                <a:path w="6028690" h="1530984">
                  <a:moveTo>
                    <a:pt x="1351991" y="1315288"/>
                  </a:moveTo>
                  <a:lnTo>
                    <a:pt x="1347889" y="1311173"/>
                  </a:lnTo>
                  <a:lnTo>
                    <a:pt x="1343774" y="1315288"/>
                  </a:lnTo>
                  <a:lnTo>
                    <a:pt x="1351991" y="1315288"/>
                  </a:lnTo>
                  <a:close/>
                </a:path>
                <a:path w="6028690" h="1530984">
                  <a:moveTo>
                    <a:pt x="1388973" y="1315288"/>
                  </a:moveTo>
                  <a:lnTo>
                    <a:pt x="1379791" y="1311554"/>
                  </a:lnTo>
                  <a:lnTo>
                    <a:pt x="1371003" y="1307045"/>
                  </a:lnTo>
                  <a:lnTo>
                    <a:pt x="1362976" y="1302537"/>
                  </a:lnTo>
                  <a:lnTo>
                    <a:pt x="1356106" y="1298803"/>
                  </a:lnTo>
                  <a:lnTo>
                    <a:pt x="1360208" y="1307045"/>
                  </a:lnTo>
                  <a:lnTo>
                    <a:pt x="1364322" y="1311160"/>
                  </a:lnTo>
                  <a:lnTo>
                    <a:pt x="1368437" y="1319415"/>
                  </a:lnTo>
                  <a:lnTo>
                    <a:pt x="1360208" y="1315288"/>
                  </a:lnTo>
                  <a:lnTo>
                    <a:pt x="1351991" y="1315288"/>
                  </a:lnTo>
                  <a:lnTo>
                    <a:pt x="1360601" y="1318387"/>
                  </a:lnTo>
                  <a:lnTo>
                    <a:pt x="1376260" y="1324571"/>
                  </a:lnTo>
                  <a:lnTo>
                    <a:pt x="1384871" y="1327658"/>
                  </a:lnTo>
                  <a:lnTo>
                    <a:pt x="1384871" y="1323530"/>
                  </a:lnTo>
                  <a:lnTo>
                    <a:pt x="1388973" y="1319415"/>
                  </a:lnTo>
                  <a:lnTo>
                    <a:pt x="1388973" y="1315288"/>
                  </a:lnTo>
                  <a:close/>
                </a:path>
                <a:path w="6028690" h="1530984">
                  <a:moveTo>
                    <a:pt x="1647875" y="53594"/>
                  </a:moveTo>
                  <a:lnTo>
                    <a:pt x="1643761" y="53594"/>
                  </a:lnTo>
                  <a:lnTo>
                    <a:pt x="1643761" y="57721"/>
                  </a:lnTo>
                  <a:lnTo>
                    <a:pt x="1647875" y="53594"/>
                  </a:lnTo>
                  <a:close/>
                </a:path>
                <a:path w="6028690" h="1530984">
                  <a:moveTo>
                    <a:pt x="1730057" y="65963"/>
                  </a:moveTo>
                  <a:lnTo>
                    <a:pt x="1723898" y="59131"/>
                  </a:lnTo>
                  <a:lnTo>
                    <a:pt x="1712722" y="45351"/>
                  </a:lnTo>
                  <a:lnTo>
                    <a:pt x="1711566" y="43929"/>
                  </a:lnTo>
                  <a:lnTo>
                    <a:pt x="1705406" y="37109"/>
                  </a:lnTo>
                  <a:lnTo>
                    <a:pt x="1701292" y="37109"/>
                  </a:lnTo>
                  <a:lnTo>
                    <a:pt x="1701292" y="41224"/>
                  </a:lnTo>
                  <a:lnTo>
                    <a:pt x="1697189" y="43294"/>
                  </a:lnTo>
                  <a:lnTo>
                    <a:pt x="1697189" y="37109"/>
                  </a:lnTo>
                  <a:lnTo>
                    <a:pt x="1701292" y="32981"/>
                  </a:lnTo>
                  <a:lnTo>
                    <a:pt x="1693075" y="32981"/>
                  </a:lnTo>
                  <a:lnTo>
                    <a:pt x="1693075" y="37109"/>
                  </a:lnTo>
                  <a:lnTo>
                    <a:pt x="1688960" y="41224"/>
                  </a:lnTo>
                  <a:lnTo>
                    <a:pt x="1693075" y="41224"/>
                  </a:lnTo>
                  <a:lnTo>
                    <a:pt x="1695805" y="43980"/>
                  </a:lnTo>
                  <a:lnTo>
                    <a:pt x="1693075" y="45351"/>
                  </a:lnTo>
                  <a:lnTo>
                    <a:pt x="1693075" y="53594"/>
                  </a:lnTo>
                  <a:lnTo>
                    <a:pt x="1709508" y="70091"/>
                  </a:lnTo>
                  <a:lnTo>
                    <a:pt x="1717725" y="70091"/>
                  </a:lnTo>
                  <a:lnTo>
                    <a:pt x="1721840" y="65963"/>
                  </a:lnTo>
                  <a:lnTo>
                    <a:pt x="1730057" y="65963"/>
                  </a:lnTo>
                  <a:close/>
                </a:path>
                <a:path w="6028690" h="1530984">
                  <a:moveTo>
                    <a:pt x="1923199" y="45351"/>
                  </a:moveTo>
                  <a:lnTo>
                    <a:pt x="1919097" y="41224"/>
                  </a:lnTo>
                  <a:lnTo>
                    <a:pt x="1914982" y="41224"/>
                  </a:lnTo>
                  <a:lnTo>
                    <a:pt x="1914982" y="37109"/>
                  </a:lnTo>
                  <a:lnTo>
                    <a:pt x="1906765" y="37109"/>
                  </a:lnTo>
                  <a:lnTo>
                    <a:pt x="1902650" y="41224"/>
                  </a:lnTo>
                  <a:lnTo>
                    <a:pt x="1894433" y="41224"/>
                  </a:lnTo>
                  <a:lnTo>
                    <a:pt x="1898548" y="45351"/>
                  </a:lnTo>
                  <a:lnTo>
                    <a:pt x="1898548" y="49479"/>
                  </a:lnTo>
                  <a:lnTo>
                    <a:pt x="1902650" y="53594"/>
                  </a:lnTo>
                  <a:lnTo>
                    <a:pt x="1906765" y="53594"/>
                  </a:lnTo>
                  <a:lnTo>
                    <a:pt x="1914982" y="61849"/>
                  </a:lnTo>
                  <a:lnTo>
                    <a:pt x="1914982" y="57721"/>
                  </a:lnTo>
                  <a:lnTo>
                    <a:pt x="1919097" y="53594"/>
                  </a:lnTo>
                  <a:lnTo>
                    <a:pt x="1919097" y="45351"/>
                  </a:lnTo>
                  <a:lnTo>
                    <a:pt x="1923199" y="45351"/>
                  </a:lnTo>
                  <a:close/>
                </a:path>
                <a:path w="6028690" h="1530984">
                  <a:moveTo>
                    <a:pt x="2173871" y="1315288"/>
                  </a:moveTo>
                  <a:lnTo>
                    <a:pt x="2170798" y="1303693"/>
                  </a:lnTo>
                  <a:lnTo>
                    <a:pt x="2167712" y="1293647"/>
                  </a:lnTo>
                  <a:lnTo>
                    <a:pt x="2164626" y="1285138"/>
                  </a:lnTo>
                  <a:lnTo>
                    <a:pt x="2161552" y="1278178"/>
                  </a:lnTo>
                  <a:lnTo>
                    <a:pt x="2157755" y="1281341"/>
                  </a:lnTo>
                  <a:lnTo>
                    <a:pt x="2152815" y="1284884"/>
                  </a:lnTo>
                  <a:lnTo>
                    <a:pt x="2147100" y="1289202"/>
                  </a:lnTo>
                  <a:lnTo>
                    <a:pt x="2141004" y="1294676"/>
                  </a:lnTo>
                  <a:lnTo>
                    <a:pt x="2141004" y="1298803"/>
                  </a:lnTo>
                  <a:lnTo>
                    <a:pt x="2136889" y="1302918"/>
                  </a:lnTo>
                  <a:lnTo>
                    <a:pt x="2173871" y="1315288"/>
                  </a:lnTo>
                  <a:close/>
                </a:path>
                <a:path w="6028690" h="1530984">
                  <a:moveTo>
                    <a:pt x="2851924" y="1348270"/>
                  </a:moveTo>
                  <a:lnTo>
                    <a:pt x="2847822" y="1340027"/>
                  </a:lnTo>
                  <a:lnTo>
                    <a:pt x="2843707" y="1335900"/>
                  </a:lnTo>
                  <a:lnTo>
                    <a:pt x="2839605" y="1327658"/>
                  </a:lnTo>
                  <a:lnTo>
                    <a:pt x="2839605" y="1360639"/>
                  </a:lnTo>
                  <a:lnTo>
                    <a:pt x="2851924" y="1348270"/>
                  </a:lnTo>
                  <a:close/>
                </a:path>
                <a:path w="6028690" h="1530984">
                  <a:moveTo>
                    <a:pt x="2864256" y="1307045"/>
                  </a:moveTo>
                  <a:lnTo>
                    <a:pt x="2860154" y="1307045"/>
                  </a:lnTo>
                  <a:lnTo>
                    <a:pt x="2860154" y="1311160"/>
                  </a:lnTo>
                  <a:lnTo>
                    <a:pt x="2864256" y="1311160"/>
                  </a:lnTo>
                  <a:lnTo>
                    <a:pt x="2864256" y="1307045"/>
                  </a:lnTo>
                  <a:close/>
                </a:path>
                <a:path w="6028690" h="1530984">
                  <a:moveTo>
                    <a:pt x="2983433" y="1269936"/>
                  </a:moveTo>
                  <a:lnTo>
                    <a:pt x="2979318" y="1265809"/>
                  </a:lnTo>
                  <a:lnTo>
                    <a:pt x="2964548" y="1262075"/>
                  </a:lnTo>
                  <a:lnTo>
                    <a:pt x="2936557" y="1253058"/>
                  </a:lnTo>
                  <a:lnTo>
                    <a:pt x="2921787" y="1249324"/>
                  </a:lnTo>
                  <a:lnTo>
                    <a:pt x="2937205" y="1256144"/>
                  </a:lnTo>
                  <a:lnTo>
                    <a:pt x="2968015" y="1271346"/>
                  </a:lnTo>
                  <a:lnTo>
                    <a:pt x="2983433" y="1278178"/>
                  </a:lnTo>
                  <a:lnTo>
                    <a:pt x="2983433" y="1269936"/>
                  </a:lnTo>
                  <a:close/>
                </a:path>
                <a:path w="6028690" h="1530984">
                  <a:moveTo>
                    <a:pt x="2991650" y="1265809"/>
                  </a:moveTo>
                  <a:lnTo>
                    <a:pt x="2987535" y="1265809"/>
                  </a:lnTo>
                  <a:lnTo>
                    <a:pt x="2987535" y="1269936"/>
                  </a:lnTo>
                  <a:lnTo>
                    <a:pt x="2991650" y="1265809"/>
                  </a:lnTo>
                  <a:close/>
                </a:path>
                <a:path w="6028690" h="1530984">
                  <a:moveTo>
                    <a:pt x="2995765" y="1274064"/>
                  </a:moveTo>
                  <a:lnTo>
                    <a:pt x="2991650" y="1274064"/>
                  </a:lnTo>
                  <a:lnTo>
                    <a:pt x="2991650" y="1269936"/>
                  </a:lnTo>
                  <a:lnTo>
                    <a:pt x="2987535" y="1274064"/>
                  </a:lnTo>
                  <a:lnTo>
                    <a:pt x="2987535" y="1278178"/>
                  </a:lnTo>
                  <a:lnTo>
                    <a:pt x="2991650" y="1278178"/>
                  </a:lnTo>
                  <a:lnTo>
                    <a:pt x="2995765" y="1278178"/>
                  </a:lnTo>
                  <a:lnTo>
                    <a:pt x="2995765" y="1274064"/>
                  </a:lnTo>
                  <a:close/>
                </a:path>
                <a:path w="6028690" h="1530984">
                  <a:moveTo>
                    <a:pt x="3419030" y="1294676"/>
                  </a:moveTo>
                  <a:lnTo>
                    <a:pt x="3410813" y="1294676"/>
                  </a:lnTo>
                  <a:lnTo>
                    <a:pt x="3410813" y="1298803"/>
                  </a:lnTo>
                  <a:lnTo>
                    <a:pt x="3414915" y="1298803"/>
                  </a:lnTo>
                  <a:lnTo>
                    <a:pt x="3419030" y="1294676"/>
                  </a:lnTo>
                  <a:close/>
                </a:path>
                <a:path w="6028690" h="1530984">
                  <a:moveTo>
                    <a:pt x="3431362" y="1348270"/>
                  </a:moveTo>
                  <a:lnTo>
                    <a:pt x="3429990" y="1346898"/>
                  </a:lnTo>
                  <a:lnTo>
                    <a:pt x="3429304" y="1348270"/>
                  </a:lnTo>
                  <a:lnTo>
                    <a:pt x="3431362" y="1348270"/>
                  </a:lnTo>
                  <a:close/>
                </a:path>
                <a:path w="6028690" h="1530984">
                  <a:moveTo>
                    <a:pt x="3431362" y="1327658"/>
                  </a:moveTo>
                  <a:lnTo>
                    <a:pt x="3427247" y="1323530"/>
                  </a:lnTo>
                  <a:lnTo>
                    <a:pt x="3427247" y="1319415"/>
                  </a:lnTo>
                  <a:lnTo>
                    <a:pt x="3414915" y="1319415"/>
                  </a:lnTo>
                  <a:lnTo>
                    <a:pt x="3406698" y="1315288"/>
                  </a:lnTo>
                  <a:lnTo>
                    <a:pt x="3406698" y="1319415"/>
                  </a:lnTo>
                  <a:lnTo>
                    <a:pt x="3390265" y="1335900"/>
                  </a:lnTo>
                  <a:lnTo>
                    <a:pt x="3398863" y="1342732"/>
                  </a:lnTo>
                  <a:lnTo>
                    <a:pt x="3414534" y="1357934"/>
                  </a:lnTo>
                  <a:lnTo>
                    <a:pt x="3423132" y="1364767"/>
                  </a:lnTo>
                  <a:lnTo>
                    <a:pt x="3427247" y="1356525"/>
                  </a:lnTo>
                  <a:lnTo>
                    <a:pt x="3427247" y="1352397"/>
                  </a:lnTo>
                  <a:lnTo>
                    <a:pt x="3429304" y="1348270"/>
                  </a:lnTo>
                  <a:lnTo>
                    <a:pt x="3427247" y="1348270"/>
                  </a:lnTo>
                  <a:lnTo>
                    <a:pt x="3419030" y="1356525"/>
                  </a:lnTo>
                  <a:lnTo>
                    <a:pt x="3419030" y="1344155"/>
                  </a:lnTo>
                  <a:lnTo>
                    <a:pt x="3427247" y="1344155"/>
                  </a:lnTo>
                  <a:lnTo>
                    <a:pt x="3429990" y="1346898"/>
                  </a:lnTo>
                  <a:lnTo>
                    <a:pt x="3431362" y="1344155"/>
                  </a:lnTo>
                  <a:lnTo>
                    <a:pt x="3431362" y="1327658"/>
                  </a:lnTo>
                  <a:close/>
                </a:path>
                <a:path w="6028690" h="1530984">
                  <a:moveTo>
                    <a:pt x="3435464" y="1319415"/>
                  </a:moveTo>
                  <a:lnTo>
                    <a:pt x="3431362" y="1319415"/>
                  </a:lnTo>
                  <a:lnTo>
                    <a:pt x="3427247" y="1323530"/>
                  </a:lnTo>
                  <a:lnTo>
                    <a:pt x="3431362" y="1323530"/>
                  </a:lnTo>
                  <a:lnTo>
                    <a:pt x="3431362" y="1327658"/>
                  </a:lnTo>
                  <a:lnTo>
                    <a:pt x="3435464" y="1327658"/>
                  </a:lnTo>
                  <a:lnTo>
                    <a:pt x="3435464" y="1319415"/>
                  </a:lnTo>
                  <a:close/>
                </a:path>
                <a:path w="6028690" h="1530984">
                  <a:moveTo>
                    <a:pt x="3435464" y="1290548"/>
                  </a:moveTo>
                  <a:lnTo>
                    <a:pt x="3431362" y="1290548"/>
                  </a:lnTo>
                  <a:lnTo>
                    <a:pt x="3427247" y="1286433"/>
                  </a:lnTo>
                  <a:lnTo>
                    <a:pt x="3427247" y="1278178"/>
                  </a:lnTo>
                  <a:lnTo>
                    <a:pt x="3419030" y="1278178"/>
                  </a:lnTo>
                  <a:lnTo>
                    <a:pt x="3414915" y="1282306"/>
                  </a:lnTo>
                  <a:lnTo>
                    <a:pt x="3419030" y="1282306"/>
                  </a:lnTo>
                  <a:lnTo>
                    <a:pt x="3419030" y="1286433"/>
                  </a:lnTo>
                  <a:lnTo>
                    <a:pt x="3423145" y="1286433"/>
                  </a:lnTo>
                  <a:lnTo>
                    <a:pt x="3423132" y="1290548"/>
                  </a:lnTo>
                  <a:lnTo>
                    <a:pt x="3419030" y="1294676"/>
                  </a:lnTo>
                  <a:lnTo>
                    <a:pt x="3431362" y="1294676"/>
                  </a:lnTo>
                  <a:lnTo>
                    <a:pt x="3435464" y="1290548"/>
                  </a:lnTo>
                  <a:close/>
                </a:path>
                <a:path w="6028690" h="1530984">
                  <a:moveTo>
                    <a:pt x="3443681" y="1282306"/>
                  </a:moveTo>
                  <a:lnTo>
                    <a:pt x="3439579" y="1282306"/>
                  </a:lnTo>
                  <a:lnTo>
                    <a:pt x="3439579" y="1286433"/>
                  </a:lnTo>
                  <a:lnTo>
                    <a:pt x="3435464" y="1286433"/>
                  </a:lnTo>
                  <a:lnTo>
                    <a:pt x="3435464" y="1290548"/>
                  </a:lnTo>
                  <a:lnTo>
                    <a:pt x="3439579" y="1294676"/>
                  </a:lnTo>
                  <a:lnTo>
                    <a:pt x="3443681" y="1294676"/>
                  </a:lnTo>
                  <a:lnTo>
                    <a:pt x="3443681" y="1282306"/>
                  </a:lnTo>
                  <a:close/>
                </a:path>
                <a:path w="6028690" h="1530984">
                  <a:moveTo>
                    <a:pt x="3513544" y="1298803"/>
                  </a:moveTo>
                  <a:lnTo>
                    <a:pt x="3509441" y="1302918"/>
                  </a:lnTo>
                  <a:lnTo>
                    <a:pt x="3513544" y="1302918"/>
                  </a:lnTo>
                  <a:lnTo>
                    <a:pt x="3513544" y="1298803"/>
                  </a:lnTo>
                  <a:close/>
                </a:path>
                <a:path w="6028690" h="1530984">
                  <a:moveTo>
                    <a:pt x="3521760" y="1294676"/>
                  </a:moveTo>
                  <a:lnTo>
                    <a:pt x="3513544" y="1294676"/>
                  </a:lnTo>
                  <a:lnTo>
                    <a:pt x="3513544" y="1298803"/>
                  </a:lnTo>
                  <a:lnTo>
                    <a:pt x="3517658" y="1298803"/>
                  </a:lnTo>
                  <a:lnTo>
                    <a:pt x="3521760" y="1294676"/>
                  </a:lnTo>
                  <a:close/>
                </a:path>
                <a:path w="6028690" h="1530984">
                  <a:moveTo>
                    <a:pt x="3525875" y="1294676"/>
                  </a:moveTo>
                  <a:lnTo>
                    <a:pt x="3521760" y="1298803"/>
                  </a:lnTo>
                  <a:lnTo>
                    <a:pt x="3525875" y="1298803"/>
                  </a:lnTo>
                  <a:lnTo>
                    <a:pt x="3525875" y="1294676"/>
                  </a:lnTo>
                  <a:close/>
                </a:path>
                <a:path w="6028690" h="1530984">
                  <a:moveTo>
                    <a:pt x="3529977" y="1290548"/>
                  </a:moveTo>
                  <a:lnTo>
                    <a:pt x="3525875" y="1290548"/>
                  </a:lnTo>
                  <a:lnTo>
                    <a:pt x="3525875" y="1294676"/>
                  </a:lnTo>
                  <a:lnTo>
                    <a:pt x="3529977" y="1294676"/>
                  </a:lnTo>
                  <a:lnTo>
                    <a:pt x="3529977" y="1290548"/>
                  </a:lnTo>
                  <a:close/>
                </a:path>
                <a:path w="6028690" h="1530984">
                  <a:moveTo>
                    <a:pt x="3529977" y="1286433"/>
                  </a:moveTo>
                  <a:lnTo>
                    <a:pt x="3525875" y="1286433"/>
                  </a:lnTo>
                  <a:lnTo>
                    <a:pt x="3529977" y="1290548"/>
                  </a:lnTo>
                  <a:lnTo>
                    <a:pt x="3529977" y="1286433"/>
                  </a:lnTo>
                  <a:close/>
                </a:path>
                <a:path w="6028690" h="1530984">
                  <a:moveTo>
                    <a:pt x="3556368" y="1282052"/>
                  </a:moveTo>
                  <a:lnTo>
                    <a:pt x="3556177" y="1275092"/>
                  </a:lnTo>
                  <a:lnTo>
                    <a:pt x="3555263" y="1269936"/>
                  </a:lnTo>
                  <a:lnTo>
                    <a:pt x="3554641" y="1265809"/>
                  </a:lnTo>
                  <a:lnTo>
                    <a:pt x="3546424" y="1265809"/>
                  </a:lnTo>
                  <a:lnTo>
                    <a:pt x="3546424" y="1261694"/>
                  </a:lnTo>
                  <a:lnTo>
                    <a:pt x="3542309" y="1261694"/>
                  </a:lnTo>
                  <a:lnTo>
                    <a:pt x="3538207" y="1265809"/>
                  </a:lnTo>
                  <a:lnTo>
                    <a:pt x="3534092" y="1265809"/>
                  </a:lnTo>
                  <a:lnTo>
                    <a:pt x="3534092" y="1269936"/>
                  </a:lnTo>
                  <a:lnTo>
                    <a:pt x="3529977" y="1274064"/>
                  </a:lnTo>
                  <a:lnTo>
                    <a:pt x="3529977" y="1282306"/>
                  </a:lnTo>
                  <a:lnTo>
                    <a:pt x="3534092" y="1286433"/>
                  </a:lnTo>
                  <a:lnTo>
                    <a:pt x="3534092" y="1290548"/>
                  </a:lnTo>
                  <a:lnTo>
                    <a:pt x="3546424" y="1290548"/>
                  </a:lnTo>
                  <a:lnTo>
                    <a:pt x="3550526" y="1286433"/>
                  </a:lnTo>
                  <a:lnTo>
                    <a:pt x="3555479" y="1286433"/>
                  </a:lnTo>
                  <a:lnTo>
                    <a:pt x="3556368" y="1282052"/>
                  </a:lnTo>
                  <a:close/>
                </a:path>
                <a:path w="6028690" h="1530984">
                  <a:moveTo>
                    <a:pt x="3558743" y="1286433"/>
                  </a:moveTo>
                  <a:lnTo>
                    <a:pt x="3555479" y="1286433"/>
                  </a:lnTo>
                  <a:lnTo>
                    <a:pt x="3554641" y="1290548"/>
                  </a:lnTo>
                  <a:lnTo>
                    <a:pt x="3558743" y="1290548"/>
                  </a:lnTo>
                  <a:lnTo>
                    <a:pt x="3558743" y="1286433"/>
                  </a:lnTo>
                  <a:close/>
                </a:path>
                <a:path w="6028690" h="1530984">
                  <a:moveTo>
                    <a:pt x="3575189" y="1282306"/>
                  </a:moveTo>
                  <a:lnTo>
                    <a:pt x="3571075" y="1278178"/>
                  </a:lnTo>
                  <a:lnTo>
                    <a:pt x="3566972" y="1278178"/>
                  </a:lnTo>
                  <a:lnTo>
                    <a:pt x="3562858" y="1282306"/>
                  </a:lnTo>
                  <a:lnTo>
                    <a:pt x="3571075" y="1290548"/>
                  </a:lnTo>
                  <a:lnTo>
                    <a:pt x="3575189" y="1290548"/>
                  </a:lnTo>
                  <a:lnTo>
                    <a:pt x="3575189" y="1282306"/>
                  </a:lnTo>
                  <a:close/>
                </a:path>
                <a:path w="6028690" h="1530984">
                  <a:moveTo>
                    <a:pt x="3961473" y="12369"/>
                  </a:moveTo>
                  <a:lnTo>
                    <a:pt x="3953256" y="4114"/>
                  </a:lnTo>
                  <a:lnTo>
                    <a:pt x="3953256" y="0"/>
                  </a:lnTo>
                  <a:lnTo>
                    <a:pt x="3946448" y="3086"/>
                  </a:lnTo>
                  <a:lnTo>
                    <a:pt x="3931297" y="9271"/>
                  </a:lnTo>
                  <a:lnTo>
                    <a:pt x="3924490" y="12369"/>
                  </a:lnTo>
                  <a:lnTo>
                    <a:pt x="3933736" y="15392"/>
                  </a:lnTo>
                  <a:lnTo>
                    <a:pt x="3942981" y="18034"/>
                  </a:lnTo>
                  <a:lnTo>
                    <a:pt x="3952227" y="19900"/>
                  </a:lnTo>
                  <a:lnTo>
                    <a:pt x="3961473" y="20612"/>
                  </a:lnTo>
                  <a:lnTo>
                    <a:pt x="3957358" y="16484"/>
                  </a:lnTo>
                  <a:lnTo>
                    <a:pt x="3961473" y="16484"/>
                  </a:lnTo>
                  <a:lnTo>
                    <a:pt x="3961473" y="12369"/>
                  </a:lnTo>
                  <a:close/>
                </a:path>
                <a:path w="6028690" h="1530984">
                  <a:moveTo>
                    <a:pt x="4043654" y="1282306"/>
                  </a:moveTo>
                  <a:lnTo>
                    <a:pt x="4037495" y="1279855"/>
                  </a:lnTo>
                  <a:lnTo>
                    <a:pt x="4025163" y="1276502"/>
                  </a:lnTo>
                  <a:lnTo>
                    <a:pt x="4019004" y="1274064"/>
                  </a:lnTo>
                  <a:lnTo>
                    <a:pt x="4019004" y="1265809"/>
                  </a:lnTo>
                  <a:lnTo>
                    <a:pt x="4027220" y="1265809"/>
                  </a:lnTo>
                  <a:lnTo>
                    <a:pt x="4035437" y="1269936"/>
                  </a:lnTo>
                  <a:lnTo>
                    <a:pt x="4039552" y="1269936"/>
                  </a:lnTo>
                  <a:lnTo>
                    <a:pt x="4034231" y="1265809"/>
                  </a:lnTo>
                  <a:lnTo>
                    <a:pt x="4024909" y="1258595"/>
                  </a:lnTo>
                  <a:lnTo>
                    <a:pt x="4014889" y="1256538"/>
                  </a:lnTo>
                  <a:lnTo>
                    <a:pt x="4004881" y="1265301"/>
                  </a:lnTo>
                  <a:lnTo>
                    <a:pt x="3990238" y="1286433"/>
                  </a:lnTo>
                  <a:lnTo>
                    <a:pt x="3999611" y="1295514"/>
                  </a:lnTo>
                  <a:lnTo>
                    <a:pt x="4006672" y="1309624"/>
                  </a:lnTo>
                  <a:lnTo>
                    <a:pt x="4016819" y="1318323"/>
                  </a:lnTo>
                  <a:lnTo>
                    <a:pt x="4035437" y="1311160"/>
                  </a:lnTo>
                  <a:lnTo>
                    <a:pt x="4035437" y="1302918"/>
                  </a:lnTo>
                  <a:lnTo>
                    <a:pt x="4027220" y="1302918"/>
                  </a:lnTo>
                  <a:lnTo>
                    <a:pt x="4019004" y="1298803"/>
                  </a:lnTo>
                  <a:lnTo>
                    <a:pt x="4010787" y="1298803"/>
                  </a:lnTo>
                  <a:lnTo>
                    <a:pt x="4010787" y="1286433"/>
                  </a:lnTo>
                  <a:lnTo>
                    <a:pt x="4017010" y="1287068"/>
                  </a:lnTo>
                  <a:lnTo>
                    <a:pt x="4023626" y="1288491"/>
                  </a:lnTo>
                  <a:lnTo>
                    <a:pt x="4031005" y="1289900"/>
                  </a:lnTo>
                  <a:lnTo>
                    <a:pt x="4039552" y="1290548"/>
                  </a:lnTo>
                  <a:lnTo>
                    <a:pt x="4039552" y="1286433"/>
                  </a:lnTo>
                  <a:lnTo>
                    <a:pt x="4043654" y="1282306"/>
                  </a:lnTo>
                  <a:close/>
                </a:path>
                <a:path w="6028690" h="1530984">
                  <a:moveTo>
                    <a:pt x="4134066" y="1319415"/>
                  </a:moveTo>
                  <a:lnTo>
                    <a:pt x="4129963" y="1315288"/>
                  </a:lnTo>
                  <a:lnTo>
                    <a:pt x="4121734" y="1315288"/>
                  </a:lnTo>
                  <a:lnTo>
                    <a:pt x="4117632" y="1311160"/>
                  </a:lnTo>
                  <a:lnTo>
                    <a:pt x="4113517" y="1311160"/>
                  </a:lnTo>
                  <a:lnTo>
                    <a:pt x="4113517" y="1323530"/>
                  </a:lnTo>
                  <a:lnTo>
                    <a:pt x="4117632" y="1327658"/>
                  </a:lnTo>
                  <a:lnTo>
                    <a:pt x="4125849" y="1331785"/>
                  </a:lnTo>
                  <a:lnTo>
                    <a:pt x="4129963" y="1335900"/>
                  </a:lnTo>
                  <a:lnTo>
                    <a:pt x="4129963" y="1331785"/>
                  </a:lnTo>
                  <a:lnTo>
                    <a:pt x="4134066" y="1323530"/>
                  </a:lnTo>
                  <a:lnTo>
                    <a:pt x="4134066" y="1319415"/>
                  </a:lnTo>
                  <a:close/>
                </a:path>
                <a:path w="6028690" h="1530984">
                  <a:moveTo>
                    <a:pt x="4434052" y="1340027"/>
                  </a:moveTo>
                  <a:lnTo>
                    <a:pt x="4429950" y="1335900"/>
                  </a:lnTo>
                  <a:lnTo>
                    <a:pt x="4429950" y="1344155"/>
                  </a:lnTo>
                  <a:lnTo>
                    <a:pt x="4434052" y="1340027"/>
                  </a:lnTo>
                  <a:close/>
                </a:path>
                <a:path w="6028690" h="1530984">
                  <a:moveTo>
                    <a:pt x="4487481" y="1323530"/>
                  </a:moveTo>
                  <a:lnTo>
                    <a:pt x="4483366" y="1327658"/>
                  </a:lnTo>
                  <a:lnTo>
                    <a:pt x="4479252" y="1335900"/>
                  </a:lnTo>
                  <a:lnTo>
                    <a:pt x="4471035" y="1340027"/>
                  </a:lnTo>
                  <a:lnTo>
                    <a:pt x="4479252" y="1340027"/>
                  </a:lnTo>
                  <a:lnTo>
                    <a:pt x="4483366" y="1344155"/>
                  </a:lnTo>
                  <a:lnTo>
                    <a:pt x="4483366" y="1335900"/>
                  </a:lnTo>
                  <a:lnTo>
                    <a:pt x="4487481" y="1331785"/>
                  </a:lnTo>
                  <a:lnTo>
                    <a:pt x="4487481" y="1323530"/>
                  </a:lnTo>
                  <a:close/>
                </a:path>
                <a:path w="6028690" h="1530984">
                  <a:moveTo>
                    <a:pt x="4573778" y="1335900"/>
                  </a:moveTo>
                  <a:lnTo>
                    <a:pt x="4567377" y="1331785"/>
                  </a:lnTo>
                  <a:lnTo>
                    <a:pt x="4565167" y="1330363"/>
                  </a:lnTo>
                  <a:lnTo>
                    <a:pt x="4549508" y="1320825"/>
                  </a:lnTo>
                  <a:lnTo>
                    <a:pt x="4540897" y="1315288"/>
                  </a:lnTo>
                  <a:lnTo>
                    <a:pt x="4532681" y="1323530"/>
                  </a:lnTo>
                  <a:lnTo>
                    <a:pt x="4532681" y="1331785"/>
                  </a:lnTo>
                  <a:lnTo>
                    <a:pt x="4528566" y="1327658"/>
                  </a:lnTo>
                  <a:lnTo>
                    <a:pt x="4528566" y="1319415"/>
                  </a:lnTo>
                  <a:lnTo>
                    <a:pt x="4516247" y="1307045"/>
                  </a:lnTo>
                  <a:lnTo>
                    <a:pt x="4514189" y="1302918"/>
                  </a:lnTo>
                  <a:lnTo>
                    <a:pt x="4512132" y="1298790"/>
                  </a:lnTo>
                  <a:lnTo>
                    <a:pt x="4508030" y="1298790"/>
                  </a:lnTo>
                  <a:lnTo>
                    <a:pt x="4504296" y="1291971"/>
                  </a:lnTo>
                  <a:lnTo>
                    <a:pt x="4495304" y="1276769"/>
                  </a:lnTo>
                  <a:lnTo>
                    <a:pt x="4491583" y="1269936"/>
                  </a:lnTo>
                  <a:lnTo>
                    <a:pt x="4489983" y="1280693"/>
                  </a:lnTo>
                  <a:lnTo>
                    <a:pt x="4481830" y="1284884"/>
                  </a:lnTo>
                  <a:lnTo>
                    <a:pt x="4471365" y="1286751"/>
                  </a:lnTo>
                  <a:lnTo>
                    <a:pt x="4462818" y="1290548"/>
                  </a:lnTo>
                  <a:lnTo>
                    <a:pt x="4454601" y="1290548"/>
                  </a:lnTo>
                  <a:lnTo>
                    <a:pt x="4450486" y="1294676"/>
                  </a:lnTo>
                  <a:lnTo>
                    <a:pt x="4450486" y="1302918"/>
                  </a:lnTo>
                  <a:lnTo>
                    <a:pt x="4454601" y="1307045"/>
                  </a:lnTo>
                  <a:lnTo>
                    <a:pt x="4454601" y="1315288"/>
                  </a:lnTo>
                  <a:lnTo>
                    <a:pt x="4479252" y="1302918"/>
                  </a:lnTo>
                  <a:lnTo>
                    <a:pt x="4483366" y="1302918"/>
                  </a:lnTo>
                  <a:lnTo>
                    <a:pt x="4483366" y="1315288"/>
                  </a:lnTo>
                  <a:lnTo>
                    <a:pt x="4487481" y="1323530"/>
                  </a:lnTo>
                  <a:lnTo>
                    <a:pt x="4495698" y="1327658"/>
                  </a:lnTo>
                  <a:lnTo>
                    <a:pt x="4499800" y="1331785"/>
                  </a:lnTo>
                  <a:lnTo>
                    <a:pt x="4503915" y="1331785"/>
                  </a:lnTo>
                  <a:lnTo>
                    <a:pt x="4503915" y="1327658"/>
                  </a:lnTo>
                  <a:lnTo>
                    <a:pt x="4508030" y="1327658"/>
                  </a:lnTo>
                  <a:lnTo>
                    <a:pt x="4503915" y="1331785"/>
                  </a:lnTo>
                  <a:lnTo>
                    <a:pt x="4508030" y="1331785"/>
                  </a:lnTo>
                  <a:lnTo>
                    <a:pt x="4503915" y="1335900"/>
                  </a:lnTo>
                  <a:lnTo>
                    <a:pt x="4540897" y="1348270"/>
                  </a:lnTo>
                  <a:lnTo>
                    <a:pt x="4549114" y="1348270"/>
                  </a:lnTo>
                  <a:lnTo>
                    <a:pt x="4557331" y="1352397"/>
                  </a:lnTo>
                  <a:lnTo>
                    <a:pt x="4565561" y="1352397"/>
                  </a:lnTo>
                  <a:lnTo>
                    <a:pt x="4569663" y="1348270"/>
                  </a:lnTo>
                  <a:lnTo>
                    <a:pt x="4569663" y="1340027"/>
                  </a:lnTo>
                  <a:lnTo>
                    <a:pt x="4573778" y="1335900"/>
                  </a:lnTo>
                  <a:close/>
                </a:path>
                <a:path w="6028690" h="1530984">
                  <a:moveTo>
                    <a:pt x="4586097" y="1340027"/>
                  </a:moveTo>
                  <a:lnTo>
                    <a:pt x="4577880" y="1340027"/>
                  </a:lnTo>
                  <a:lnTo>
                    <a:pt x="4577880" y="1344155"/>
                  </a:lnTo>
                  <a:lnTo>
                    <a:pt x="4573778" y="1352397"/>
                  </a:lnTo>
                  <a:lnTo>
                    <a:pt x="4573778" y="1356525"/>
                  </a:lnTo>
                  <a:lnTo>
                    <a:pt x="4577880" y="1352397"/>
                  </a:lnTo>
                  <a:lnTo>
                    <a:pt x="4581995" y="1344155"/>
                  </a:lnTo>
                  <a:lnTo>
                    <a:pt x="4586097" y="1340027"/>
                  </a:lnTo>
                  <a:close/>
                </a:path>
                <a:path w="6028690" h="1530984">
                  <a:moveTo>
                    <a:pt x="4639526" y="82461"/>
                  </a:moveTo>
                  <a:lnTo>
                    <a:pt x="4635411" y="82461"/>
                  </a:lnTo>
                  <a:lnTo>
                    <a:pt x="4631309" y="78333"/>
                  </a:lnTo>
                  <a:lnTo>
                    <a:pt x="4631309" y="86575"/>
                  </a:lnTo>
                  <a:lnTo>
                    <a:pt x="4635411" y="86575"/>
                  </a:lnTo>
                  <a:lnTo>
                    <a:pt x="4639526" y="82461"/>
                  </a:lnTo>
                  <a:close/>
                </a:path>
                <a:path w="6028690" h="1530984">
                  <a:moveTo>
                    <a:pt x="4655959" y="1360639"/>
                  </a:moveTo>
                  <a:lnTo>
                    <a:pt x="4649152" y="1351368"/>
                  </a:lnTo>
                  <a:lnTo>
                    <a:pt x="4634001" y="1332814"/>
                  </a:lnTo>
                  <a:lnTo>
                    <a:pt x="4627194" y="1323530"/>
                  </a:lnTo>
                  <a:lnTo>
                    <a:pt x="4618596" y="1324178"/>
                  </a:lnTo>
                  <a:lnTo>
                    <a:pt x="4602924" y="1327010"/>
                  </a:lnTo>
                  <a:lnTo>
                    <a:pt x="4594326" y="1327658"/>
                  </a:lnTo>
                  <a:lnTo>
                    <a:pt x="4594326" y="1335900"/>
                  </a:lnTo>
                  <a:lnTo>
                    <a:pt x="4590212" y="1344155"/>
                  </a:lnTo>
                  <a:lnTo>
                    <a:pt x="4602543" y="1353362"/>
                  </a:lnTo>
                  <a:lnTo>
                    <a:pt x="4614875" y="1362189"/>
                  </a:lnTo>
                  <a:lnTo>
                    <a:pt x="4627194" y="1370241"/>
                  </a:lnTo>
                  <a:lnTo>
                    <a:pt x="4639526" y="1377137"/>
                  </a:lnTo>
                  <a:lnTo>
                    <a:pt x="4655959" y="1360639"/>
                  </a:lnTo>
                  <a:close/>
                </a:path>
                <a:path w="6028690" h="1530984">
                  <a:moveTo>
                    <a:pt x="4660074" y="65963"/>
                  </a:moveTo>
                  <a:lnTo>
                    <a:pt x="4655959" y="65963"/>
                  </a:lnTo>
                  <a:lnTo>
                    <a:pt x="4655959" y="70091"/>
                  </a:lnTo>
                  <a:lnTo>
                    <a:pt x="4660074" y="65963"/>
                  </a:lnTo>
                  <a:close/>
                </a:path>
                <a:path w="6028690" h="1530984">
                  <a:moveTo>
                    <a:pt x="4664176" y="1385379"/>
                  </a:moveTo>
                  <a:lnTo>
                    <a:pt x="4658017" y="1382941"/>
                  </a:lnTo>
                  <a:lnTo>
                    <a:pt x="4645685" y="1379588"/>
                  </a:lnTo>
                  <a:lnTo>
                    <a:pt x="4639526" y="1377137"/>
                  </a:lnTo>
                  <a:lnTo>
                    <a:pt x="4643640" y="1385379"/>
                  </a:lnTo>
                  <a:lnTo>
                    <a:pt x="4643640" y="1401876"/>
                  </a:lnTo>
                  <a:lnTo>
                    <a:pt x="4649736" y="1398714"/>
                  </a:lnTo>
                  <a:lnTo>
                    <a:pt x="4655451" y="1395171"/>
                  </a:lnTo>
                  <a:lnTo>
                    <a:pt x="4660392" y="1390865"/>
                  </a:lnTo>
                  <a:lnTo>
                    <a:pt x="4664176" y="1385379"/>
                  </a:lnTo>
                  <a:close/>
                </a:path>
                <a:path w="6028690" h="1530984">
                  <a:moveTo>
                    <a:pt x="4688840" y="1381264"/>
                  </a:moveTo>
                  <a:lnTo>
                    <a:pt x="4680623" y="1381264"/>
                  </a:lnTo>
                  <a:lnTo>
                    <a:pt x="4676508" y="1377137"/>
                  </a:lnTo>
                  <a:lnTo>
                    <a:pt x="4668291" y="1377137"/>
                  </a:lnTo>
                  <a:lnTo>
                    <a:pt x="4668291" y="1381264"/>
                  </a:lnTo>
                  <a:lnTo>
                    <a:pt x="4664176" y="1385379"/>
                  </a:lnTo>
                  <a:lnTo>
                    <a:pt x="4672406" y="1393634"/>
                  </a:lnTo>
                  <a:lnTo>
                    <a:pt x="4680623" y="1397749"/>
                  </a:lnTo>
                  <a:lnTo>
                    <a:pt x="4688840" y="1389507"/>
                  </a:lnTo>
                  <a:lnTo>
                    <a:pt x="4688840" y="1381264"/>
                  </a:lnTo>
                  <a:close/>
                </a:path>
                <a:path w="6028690" h="1530984">
                  <a:moveTo>
                    <a:pt x="4709388" y="1373009"/>
                  </a:moveTo>
                  <a:lnTo>
                    <a:pt x="4705274" y="1377137"/>
                  </a:lnTo>
                  <a:lnTo>
                    <a:pt x="4697057" y="1377137"/>
                  </a:lnTo>
                  <a:lnTo>
                    <a:pt x="4688840" y="1381264"/>
                  </a:lnTo>
                  <a:lnTo>
                    <a:pt x="4697057" y="1385379"/>
                  </a:lnTo>
                  <a:lnTo>
                    <a:pt x="4701171" y="1385379"/>
                  </a:lnTo>
                  <a:lnTo>
                    <a:pt x="4709388" y="1389507"/>
                  </a:lnTo>
                  <a:lnTo>
                    <a:pt x="4709388" y="1373009"/>
                  </a:lnTo>
                  <a:close/>
                </a:path>
                <a:path w="6028690" h="1530984">
                  <a:moveTo>
                    <a:pt x="5190185" y="1418374"/>
                  </a:moveTo>
                  <a:lnTo>
                    <a:pt x="5186083" y="1418374"/>
                  </a:lnTo>
                  <a:lnTo>
                    <a:pt x="5186083" y="1422488"/>
                  </a:lnTo>
                  <a:lnTo>
                    <a:pt x="5190185" y="1422488"/>
                  </a:lnTo>
                  <a:lnTo>
                    <a:pt x="5190185" y="1418374"/>
                  </a:lnTo>
                  <a:close/>
                </a:path>
                <a:path w="6028690" h="1530984">
                  <a:moveTo>
                    <a:pt x="5227167" y="1438986"/>
                  </a:moveTo>
                  <a:lnTo>
                    <a:pt x="5202517" y="1426616"/>
                  </a:lnTo>
                  <a:lnTo>
                    <a:pt x="5202517" y="1430743"/>
                  </a:lnTo>
                  <a:lnTo>
                    <a:pt x="5206619" y="1434858"/>
                  </a:lnTo>
                  <a:lnTo>
                    <a:pt x="5206619" y="1438986"/>
                  </a:lnTo>
                  <a:lnTo>
                    <a:pt x="5210734" y="1443113"/>
                  </a:lnTo>
                  <a:lnTo>
                    <a:pt x="5218950" y="1443113"/>
                  </a:lnTo>
                  <a:lnTo>
                    <a:pt x="5223065" y="1447228"/>
                  </a:lnTo>
                  <a:lnTo>
                    <a:pt x="5223065" y="1443113"/>
                  </a:lnTo>
                  <a:lnTo>
                    <a:pt x="5227167" y="1443113"/>
                  </a:lnTo>
                  <a:lnTo>
                    <a:pt x="5227167" y="1438986"/>
                  </a:lnTo>
                  <a:close/>
                </a:path>
                <a:path w="6028690" h="1530984">
                  <a:moveTo>
                    <a:pt x="5621680" y="1471968"/>
                  </a:moveTo>
                  <a:lnTo>
                    <a:pt x="5617565" y="1471968"/>
                  </a:lnTo>
                  <a:lnTo>
                    <a:pt x="5617565" y="1480210"/>
                  </a:lnTo>
                  <a:lnTo>
                    <a:pt x="5621680" y="1476095"/>
                  </a:lnTo>
                  <a:lnTo>
                    <a:pt x="5621680" y="1471968"/>
                  </a:lnTo>
                  <a:close/>
                </a:path>
                <a:path w="6028690" h="1530984">
                  <a:moveTo>
                    <a:pt x="5621680" y="1278178"/>
                  </a:moveTo>
                  <a:lnTo>
                    <a:pt x="5613451" y="1278178"/>
                  </a:lnTo>
                  <a:lnTo>
                    <a:pt x="5617565" y="1282306"/>
                  </a:lnTo>
                  <a:lnTo>
                    <a:pt x="5621680" y="1282306"/>
                  </a:lnTo>
                  <a:lnTo>
                    <a:pt x="5621680" y="1278178"/>
                  </a:lnTo>
                  <a:close/>
                </a:path>
                <a:path w="6028690" h="1530984">
                  <a:moveTo>
                    <a:pt x="5629897" y="1467853"/>
                  </a:moveTo>
                  <a:lnTo>
                    <a:pt x="5625782" y="1463725"/>
                  </a:lnTo>
                  <a:lnTo>
                    <a:pt x="5625782" y="1467853"/>
                  </a:lnTo>
                  <a:lnTo>
                    <a:pt x="5621680" y="1471968"/>
                  </a:lnTo>
                  <a:lnTo>
                    <a:pt x="5629897" y="1471968"/>
                  </a:lnTo>
                  <a:lnTo>
                    <a:pt x="5629897" y="1467853"/>
                  </a:lnTo>
                  <a:close/>
                </a:path>
                <a:path w="6028690" h="1530984">
                  <a:moveTo>
                    <a:pt x="5629897" y="1249324"/>
                  </a:moveTo>
                  <a:lnTo>
                    <a:pt x="5621680" y="1249324"/>
                  </a:lnTo>
                  <a:lnTo>
                    <a:pt x="5617565" y="1245196"/>
                  </a:lnTo>
                  <a:lnTo>
                    <a:pt x="5605234" y="1245196"/>
                  </a:lnTo>
                  <a:lnTo>
                    <a:pt x="5601132" y="1249324"/>
                  </a:lnTo>
                  <a:lnTo>
                    <a:pt x="5597017" y="1249324"/>
                  </a:lnTo>
                  <a:lnTo>
                    <a:pt x="5597017" y="1261694"/>
                  </a:lnTo>
                  <a:lnTo>
                    <a:pt x="5603252" y="1262329"/>
                  </a:lnTo>
                  <a:lnTo>
                    <a:pt x="5609856" y="1263751"/>
                  </a:lnTo>
                  <a:lnTo>
                    <a:pt x="5617248" y="1265174"/>
                  </a:lnTo>
                  <a:lnTo>
                    <a:pt x="5625782" y="1265809"/>
                  </a:lnTo>
                  <a:lnTo>
                    <a:pt x="5625782" y="1261694"/>
                  </a:lnTo>
                  <a:lnTo>
                    <a:pt x="5629897" y="1253439"/>
                  </a:lnTo>
                  <a:lnTo>
                    <a:pt x="5629897" y="1249324"/>
                  </a:lnTo>
                  <a:close/>
                </a:path>
                <a:path w="6028690" h="1530984">
                  <a:moveTo>
                    <a:pt x="5642216" y="1430743"/>
                  </a:moveTo>
                  <a:lnTo>
                    <a:pt x="5638114" y="1430743"/>
                  </a:lnTo>
                  <a:lnTo>
                    <a:pt x="5629897" y="1426616"/>
                  </a:lnTo>
                  <a:lnTo>
                    <a:pt x="5625782" y="1426616"/>
                  </a:lnTo>
                  <a:lnTo>
                    <a:pt x="5638114" y="1438986"/>
                  </a:lnTo>
                  <a:lnTo>
                    <a:pt x="5638114" y="1434858"/>
                  </a:lnTo>
                  <a:lnTo>
                    <a:pt x="5642216" y="1434858"/>
                  </a:lnTo>
                  <a:lnTo>
                    <a:pt x="5642216" y="1430743"/>
                  </a:lnTo>
                  <a:close/>
                </a:path>
                <a:path w="6028690" h="1530984">
                  <a:moveTo>
                    <a:pt x="5646331" y="1224584"/>
                  </a:moveTo>
                  <a:lnTo>
                    <a:pt x="5642216" y="1224584"/>
                  </a:lnTo>
                  <a:lnTo>
                    <a:pt x="5642216" y="1232827"/>
                  </a:lnTo>
                  <a:lnTo>
                    <a:pt x="5646331" y="1236954"/>
                  </a:lnTo>
                  <a:lnTo>
                    <a:pt x="5646331" y="1224584"/>
                  </a:lnTo>
                  <a:close/>
                </a:path>
                <a:path w="6028690" h="1530984">
                  <a:moveTo>
                    <a:pt x="5658663" y="1150366"/>
                  </a:moveTo>
                  <a:lnTo>
                    <a:pt x="5649417" y="1144816"/>
                  </a:lnTo>
                  <a:lnTo>
                    <a:pt x="5630926" y="1135291"/>
                  </a:lnTo>
                  <a:lnTo>
                    <a:pt x="5621680" y="1129741"/>
                  </a:lnTo>
                  <a:lnTo>
                    <a:pt x="5621680" y="1142111"/>
                  </a:lnTo>
                  <a:lnTo>
                    <a:pt x="5625782" y="1150366"/>
                  </a:lnTo>
                  <a:lnTo>
                    <a:pt x="5625782" y="1154480"/>
                  </a:lnTo>
                  <a:lnTo>
                    <a:pt x="5634393" y="1154417"/>
                  </a:lnTo>
                  <a:lnTo>
                    <a:pt x="5642216" y="1153972"/>
                  </a:lnTo>
                  <a:lnTo>
                    <a:pt x="5650052" y="1152740"/>
                  </a:lnTo>
                  <a:lnTo>
                    <a:pt x="5658663" y="1150366"/>
                  </a:lnTo>
                  <a:close/>
                </a:path>
                <a:path w="6028690" h="1530984">
                  <a:moveTo>
                    <a:pt x="5662765" y="1488465"/>
                  </a:moveTo>
                  <a:lnTo>
                    <a:pt x="5649925" y="1447749"/>
                  </a:lnTo>
                  <a:lnTo>
                    <a:pt x="5638114" y="1438986"/>
                  </a:lnTo>
                  <a:lnTo>
                    <a:pt x="5638114" y="1443113"/>
                  </a:lnTo>
                  <a:lnTo>
                    <a:pt x="5633999" y="1447228"/>
                  </a:lnTo>
                  <a:lnTo>
                    <a:pt x="5640806" y="1456575"/>
                  </a:lnTo>
                  <a:lnTo>
                    <a:pt x="5648388" y="1466303"/>
                  </a:lnTo>
                  <a:lnTo>
                    <a:pt x="5655957" y="1476806"/>
                  </a:lnTo>
                  <a:lnTo>
                    <a:pt x="5662765" y="1488465"/>
                  </a:lnTo>
                  <a:close/>
                </a:path>
                <a:path w="6028690" h="1530984">
                  <a:moveTo>
                    <a:pt x="5666879" y="1500835"/>
                  </a:moveTo>
                  <a:lnTo>
                    <a:pt x="5655322" y="1501482"/>
                  </a:lnTo>
                  <a:lnTo>
                    <a:pt x="5645302" y="1502892"/>
                  </a:lnTo>
                  <a:lnTo>
                    <a:pt x="5636831" y="1504315"/>
                  </a:lnTo>
                  <a:lnTo>
                    <a:pt x="5629897" y="1504962"/>
                  </a:lnTo>
                  <a:lnTo>
                    <a:pt x="5625084" y="1498777"/>
                  </a:lnTo>
                  <a:lnTo>
                    <a:pt x="5622188" y="1492592"/>
                  </a:lnTo>
                  <a:lnTo>
                    <a:pt x="5620067" y="1486408"/>
                  </a:lnTo>
                  <a:lnTo>
                    <a:pt x="5617565" y="1480210"/>
                  </a:lnTo>
                  <a:lnTo>
                    <a:pt x="5613451" y="1480223"/>
                  </a:lnTo>
                  <a:lnTo>
                    <a:pt x="5609348" y="1484337"/>
                  </a:lnTo>
                  <a:lnTo>
                    <a:pt x="5613451" y="1484337"/>
                  </a:lnTo>
                  <a:lnTo>
                    <a:pt x="5617565" y="1488465"/>
                  </a:lnTo>
                  <a:lnTo>
                    <a:pt x="5617565" y="1492592"/>
                  </a:lnTo>
                  <a:lnTo>
                    <a:pt x="5613451" y="1500835"/>
                  </a:lnTo>
                  <a:lnTo>
                    <a:pt x="5613451" y="1509077"/>
                  </a:lnTo>
                  <a:lnTo>
                    <a:pt x="5605234" y="1509077"/>
                  </a:lnTo>
                  <a:lnTo>
                    <a:pt x="5605234" y="1530388"/>
                  </a:lnTo>
                  <a:lnTo>
                    <a:pt x="5646331" y="1530388"/>
                  </a:lnTo>
                  <a:lnTo>
                    <a:pt x="5646331" y="1529689"/>
                  </a:lnTo>
                  <a:lnTo>
                    <a:pt x="5650446" y="1525574"/>
                  </a:lnTo>
                  <a:lnTo>
                    <a:pt x="5650446" y="1521447"/>
                  </a:lnTo>
                  <a:lnTo>
                    <a:pt x="5654167" y="1515910"/>
                  </a:lnTo>
                  <a:lnTo>
                    <a:pt x="5663158" y="1506372"/>
                  </a:lnTo>
                  <a:lnTo>
                    <a:pt x="5664111" y="1504962"/>
                  </a:lnTo>
                  <a:lnTo>
                    <a:pt x="5666879" y="1500835"/>
                  </a:lnTo>
                  <a:close/>
                </a:path>
                <a:path w="6028690" h="1530984">
                  <a:moveTo>
                    <a:pt x="5670982" y="1364767"/>
                  </a:moveTo>
                  <a:lnTo>
                    <a:pt x="5666879" y="1356525"/>
                  </a:lnTo>
                  <a:lnTo>
                    <a:pt x="5666879" y="1352397"/>
                  </a:lnTo>
                  <a:lnTo>
                    <a:pt x="5662765" y="1344155"/>
                  </a:lnTo>
                  <a:lnTo>
                    <a:pt x="5658663" y="1344155"/>
                  </a:lnTo>
                  <a:lnTo>
                    <a:pt x="5658663" y="1340027"/>
                  </a:lnTo>
                  <a:lnTo>
                    <a:pt x="5654548" y="1340027"/>
                  </a:lnTo>
                  <a:lnTo>
                    <a:pt x="5654548" y="1344155"/>
                  </a:lnTo>
                  <a:lnTo>
                    <a:pt x="5650446" y="1344155"/>
                  </a:lnTo>
                  <a:lnTo>
                    <a:pt x="5650446" y="1340027"/>
                  </a:lnTo>
                  <a:lnTo>
                    <a:pt x="5646331" y="1335900"/>
                  </a:lnTo>
                  <a:lnTo>
                    <a:pt x="5642216" y="1335900"/>
                  </a:lnTo>
                  <a:lnTo>
                    <a:pt x="5638114" y="1331785"/>
                  </a:lnTo>
                  <a:lnTo>
                    <a:pt x="5638114" y="1327658"/>
                  </a:lnTo>
                  <a:lnTo>
                    <a:pt x="5642216" y="1323530"/>
                  </a:lnTo>
                  <a:lnTo>
                    <a:pt x="5646331" y="1323530"/>
                  </a:lnTo>
                  <a:lnTo>
                    <a:pt x="5650446" y="1327658"/>
                  </a:lnTo>
                  <a:lnTo>
                    <a:pt x="5646331" y="1331785"/>
                  </a:lnTo>
                  <a:lnTo>
                    <a:pt x="5646331" y="1335900"/>
                  </a:lnTo>
                  <a:lnTo>
                    <a:pt x="5654548" y="1335900"/>
                  </a:lnTo>
                  <a:lnTo>
                    <a:pt x="5654548" y="1331785"/>
                  </a:lnTo>
                  <a:lnTo>
                    <a:pt x="5658663" y="1331785"/>
                  </a:lnTo>
                  <a:lnTo>
                    <a:pt x="5658663" y="1327658"/>
                  </a:lnTo>
                  <a:lnTo>
                    <a:pt x="5666879" y="1327658"/>
                  </a:lnTo>
                  <a:lnTo>
                    <a:pt x="5662765" y="1323530"/>
                  </a:lnTo>
                  <a:lnTo>
                    <a:pt x="5662765" y="1319415"/>
                  </a:lnTo>
                  <a:lnTo>
                    <a:pt x="5658663" y="1315288"/>
                  </a:lnTo>
                  <a:lnTo>
                    <a:pt x="5658663" y="1323530"/>
                  </a:lnTo>
                  <a:lnTo>
                    <a:pt x="5654548" y="1323530"/>
                  </a:lnTo>
                  <a:lnTo>
                    <a:pt x="5650446" y="1319415"/>
                  </a:lnTo>
                  <a:lnTo>
                    <a:pt x="5650446" y="1311160"/>
                  </a:lnTo>
                  <a:lnTo>
                    <a:pt x="5642216" y="1311160"/>
                  </a:lnTo>
                  <a:lnTo>
                    <a:pt x="5642216" y="1315288"/>
                  </a:lnTo>
                  <a:lnTo>
                    <a:pt x="5638114" y="1315288"/>
                  </a:lnTo>
                  <a:lnTo>
                    <a:pt x="5638114" y="1319415"/>
                  </a:lnTo>
                  <a:lnTo>
                    <a:pt x="5633999" y="1319415"/>
                  </a:lnTo>
                  <a:lnTo>
                    <a:pt x="5629897" y="1315288"/>
                  </a:lnTo>
                  <a:lnTo>
                    <a:pt x="5629897" y="1307045"/>
                  </a:lnTo>
                  <a:lnTo>
                    <a:pt x="5625782" y="1302918"/>
                  </a:lnTo>
                  <a:lnTo>
                    <a:pt x="5617565" y="1298803"/>
                  </a:lnTo>
                  <a:lnTo>
                    <a:pt x="5613451" y="1294676"/>
                  </a:lnTo>
                  <a:lnTo>
                    <a:pt x="5613527" y="1301508"/>
                  </a:lnTo>
                  <a:lnTo>
                    <a:pt x="5613971" y="1309103"/>
                  </a:lnTo>
                  <a:lnTo>
                    <a:pt x="5615190" y="1316710"/>
                  </a:lnTo>
                  <a:lnTo>
                    <a:pt x="5617565" y="1323530"/>
                  </a:lnTo>
                  <a:lnTo>
                    <a:pt x="5621680" y="1323530"/>
                  </a:lnTo>
                  <a:lnTo>
                    <a:pt x="5625782" y="1319415"/>
                  </a:lnTo>
                  <a:lnTo>
                    <a:pt x="5629897" y="1319415"/>
                  </a:lnTo>
                  <a:lnTo>
                    <a:pt x="5629897" y="1323530"/>
                  </a:lnTo>
                  <a:lnTo>
                    <a:pt x="5625782" y="1327658"/>
                  </a:lnTo>
                  <a:lnTo>
                    <a:pt x="5617565" y="1327658"/>
                  </a:lnTo>
                  <a:lnTo>
                    <a:pt x="5617565" y="1331785"/>
                  </a:lnTo>
                  <a:lnTo>
                    <a:pt x="5621680" y="1335900"/>
                  </a:lnTo>
                  <a:lnTo>
                    <a:pt x="5625782" y="1335900"/>
                  </a:lnTo>
                  <a:lnTo>
                    <a:pt x="5625782" y="1331785"/>
                  </a:lnTo>
                  <a:lnTo>
                    <a:pt x="5629897" y="1331785"/>
                  </a:lnTo>
                  <a:lnTo>
                    <a:pt x="5633999" y="1335900"/>
                  </a:lnTo>
                  <a:lnTo>
                    <a:pt x="5629897" y="1340027"/>
                  </a:lnTo>
                  <a:lnTo>
                    <a:pt x="5625782" y="1340027"/>
                  </a:lnTo>
                  <a:lnTo>
                    <a:pt x="5621680" y="1344155"/>
                  </a:lnTo>
                  <a:lnTo>
                    <a:pt x="5621680" y="1348270"/>
                  </a:lnTo>
                  <a:lnTo>
                    <a:pt x="5617565" y="1352397"/>
                  </a:lnTo>
                  <a:lnTo>
                    <a:pt x="5626811" y="1357934"/>
                  </a:lnTo>
                  <a:lnTo>
                    <a:pt x="5645302" y="1367472"/>
                  </a:lnTo>
                  <a:lnTo>
                    <a:pt x="5654548" y="1373009"/>
                  </a:lnTo>
                  <a:lnTo>
                    <a:pt x="5662765" y="1368894"/>
                  </a:lnTo>
                  <a:lnTo>
                    <a:pt x="5666879" y="1368894"/>
                  </a:lnTo>
                  <a:lnTo>
                    <a:pt x="5670982" y="1364767"/>
                  </a:lnTo>
                  <a:close/>
                </a:path>
                <a:path w="6028690" h="1530984">
                  <a:moveTo>
                    <a:pt x="5683313" y="1430743"/>
                  </a:moveTo>
                  <a:lnTo>
                    <a:pt x="5675096" y="1430743"/>
                  </a:lnTo>
                  <a:lnTo>
                    <a:pt x="5670982" y="1434858"/>
                  </a:lnTo>
                  <a:lnTo>
                    <a:pt x="5679211" y="1443113"/>
                  </a:lnTo>
                  <a:lnTo>
                    <a:pt x="5679211" y="1438986"/>
                  </a:lnTo>
                  <a:lnTo>
                    <a:pt x="5683313" y="1434858"/>
                  </a:lnTo>
                  <a:lnTo>
                    <a:pt x="5683313" y="1430743"/>
                  </a:lnTo>
                  <a:close/>
                </a:path>
                <a:path w="6028690" h="1530984">
                  <a:moveTo>
                    <a:pt x="5835370" y="1203960"/>
                  </a:moveTo>
                  <a:lnTo>
                    <a:pt x="5831256" y="1199845"/>
                  </a:lnTo>
                  <a:lnTo>
                    <a:pt x="5831256" y="1195717"/>
                  </a:lnTo>
                  <a:lnTo>
                    <a:pt x="5827141" y="1191590"/>
                  </a:lnTo>
                  <a:lnTo>
                    <a:pt x="5827141" y="1195717"/>
                  </a:lnTo>
                  <a:lnTo>
                    <a:pt x="5823039" y="1199845"/>
                  </a:lnTo>
                  <a:lnTo>
                    <a:pt x="5827141" y="1199845"/>
                  </a:lnTo>
                  <a:lnTo>
                    <a:pt x="5831256" y="1203960"/>
                  </a:lnTo>
                  <a:lnTo>
                    <a:pt x="5835370" y="1203960"/>
                  </a:lnTo>
                  <a:close/>
                </a:path>
                <a:path w="6028690" h="1530984">
                  <a:moveTo>
                    <a:pt x="5847689" y="1137996"/>
                  </a:moveTo>
                  <a:lnTo>
                    <a:pt x="5839472" y="1129741"/>
                  </a:lnTo>
                  <a:lnTo>
                    <a:pt x="5831256" y="1125626"/>
                  </a:lnTo>
                  <a:lnTo>
                    <a:pt x="5831256" y="1142111"/>
                  </a:lnTo>
                  <a:lnTo>
                    <a:pt x="5835370" y="1142111"/>
                  </a:lnTo>
                  <a:lnTo>
                    <a:pt x="5843587" y="1137996"/>
                  </a:lnTo>
                  <a:lnTo>
                    <a:pt x="5847689" y="1137996"/>
                  </a:lnTo>
                  <a:close/>
                </a:path>
                <a:path w="6028690" h="1530984">
                  <a:moveTo>
                    <a:pt x="5851804" y="1142111"/>
                  </a:moveTo>
                  <a:lnTo>
                    <a:pt x="5847689" y="1142111"/>
                  </a:lnTo>
                  <a:lnTo>
                    <a:pt x="5847689" y="1146238"/>
                  </a:lnTo>
                  <a:lnTo>
                    <a:pt x="5851804" y="1146238"/>
                  </a:lnTo>
                  <a:lnTo>
                    <a:pt x="5851804" y="1142111"/>
                  </a:lnTo>
                  <a:close/>
                </a:path>
                <a:path w="6028690" h="1530984">
                  <a:moveTo>
                    <a:pt x="5876455" y="494779"/>
                  </a:moveTo>
                  <a:lnTo>
                    <a:pt x="5872353" y="494779"/>
                  </a:lnTo>
                  <a:lnTo>
                    <a:pt x="5876455" y="498894"/>
                  </a:lnTo>
                  <a:lnTo>
                    <a:pt x="5876455" y="494779"/>
                  </a:lnTo>
                  <a:close/>
                </a:path>
                <a:path w="6028690" h="1530984">
                  <a:moveTo>
                    <a:pt x="5892901" y="1117371"/>
                  </a:moveTo>
                  <a:lnTo>
                    <a:pt x="5888787" y="1117371"/>
                  </a:lnTo>
                  <a:lnTo>
                    <a:pt x="5884672" y="1113256"/>
                  </a:lnTo>
                  <a:lnTo>
                    <a:pt x="5875490" y="1110805"/>
                  </a:lnTo>
                  <a:lnTo>
                    <a:pt x="5866701" y="1109129"/>
                  </a:lnTo>
                  <a:lnTo>
                    <a:pt x="5858675" y="1107452"/>
                  </a:lnTo>
                  <a:lnTo>
                    <a:pt x="5851804" y="1105001"/>
                  </a:lnTo>
                  <a:lnTo>
                    <a:pt x="5858611" y="1114285"/>
                  </a:lnTo>
                  <a:lnTo>
                    <a:pt x="5873762" y="1132840"/>
                  </a:lnTo>
                  <a:lnTo>
                    <a:pt x="5880570" y="1142111"/>
                  </a:lnTo>
                  <a:lnTo>
                    <a:pt x="5881916" y="1138250"/>
                  </a:lnTo>
                  <a:lnTo>
                    <a:pt x="5885192" y="1132840"/>
                  </a:lnTo>
                  <a:lnTo>
                    <a:pt x="5889231" y="1125880"/>
                  </a:lnTo>
                  <a:lnTo>
                    <a:pt x="5892901" y="1117371"/>
                  </a:lnTo>
                  <a:close/>
                </a:path>
                <a:path w="6028690" h="1530984">
                  <a:moveTo>
                    <a:pt x="5897003" y="490651"/>
                  </a:moveTo>
                  <a:lnTo>
                    <a:pt x="5892901" y="486524"/>
                  </a:lnTo>
                  <a:lnTo>
                    <a:pt x="5892901" y="482409"/>
                  </a:lnTo>
                  <a:lnTo>
                    <a:pt x="5888787" y="478282"/>
                  </a:lnTo>
                  <a:lnTo>
                    <a:pt x="5876455" y="490651"/>
                  </a:lnTo>
                  <a:lnTo>
                    <a:pt x="5884672" y="494779"/>
                  </a:lnTo>
                  <a:lnTo>
                    <a:pt x="5892901" y="494779"/>
                  </a:lnTo>
                  <a:lnTo>
                    <a:pt x="5897003" y="490651"/>
                  </a:lnTo>
                  <a:close/>
                </a:path>
                <a:path w="6028690" h="1530984">
                  <a:moveTo>
                    <a:pt x="5897003" y="350469"/>
                  </a:moveTo>
                  <a:lnTo>
                    <a:pt x="5890844" y="346722"/>
                  </a:lnTo>
                  <a:lnTo>
                    <a:pt x="5878512" y="337705"/>
                  </a:lnTo>
                  <a:lnTo>
                    <a:pt x="5872353" y="333971"/>
                  </a:lnTo>
                  <a:lnTo>
                    <a:pt x="5872353" y="338099"/>
                  </a:lnTo>
                  <a:lnTo>
                    <a:pt x="5868238" y="338099"/>
                  </a:lnTo>
                  <a:lnTo>
                    <a:pt x="5868238" y="342214"/>
                  </a:lnTo>
                  <a:lnTo>
                    <a:pt x="5874397" y="345960"/>
                  </a:lnTo>
                  <a:lnTo>
                    <a:pt x="5886729" y="354977"/>
                  </a:lnTo>
                  <a:lnTo>
                    <a:pt x="5892901" y="358711"/>
                  </a:lnTo>
                  <a:lnTo>
                    <a:pt x="5897003" y="354584"/>
                  </a:lnTo>
                  <a:lnTo>
                    <a:pt x="5897003" y="350469"/>
                  </a:lnTo>
                  <a:close/>
                </a:path>
                <a:path w="6028690" h="1530984">
                  <a:moveTo>
                    <a:pt x="5954534" y="643216"/>
                  </a:moveTo>
                  <a:lnTo>
                    <a:pt x="5950432" y="643216"/>
                  </a:lnTo>
                  <a:lnTo>
                    <a:pt x="5942215" y="639089"/>
                  </a:lnTo>
                  <a:lnTo>
                    <a:pt x="5938101" y="639089"/>
                  </a:lnTo>
                  <a:lnTo>
                    <a:pt x="5938101" y="643216"/>
                  </a:lnTo>
                  <a:lnTo>
                    <a:pt x="5933986" y="647331"/>
                  </a:lnTo>
                  <a:lnTo>
                    <a:pt x="5909335" y="659701"/>
                  </a:lnTo>
                  <a:lnTo>
                    <a:pt x="5915495" y="662152"/>
                  </a:lnTo>
                  <a:lnTo>
                    <a:pt x="5927826" y="665505"/>
                  </a:lnTo>
                  <a:lnTo>
                    <a:pt x="5933986" y="667956"/>
                  </a:lnTo>
                  <a:lnTo>
                    <a:pt x="5933986" y="663829"/>
                  </a:lnTo>
                  <a:lnTo>
                    <a:pt x="5954534" y="643216"/>
                  </a:lnTo>
                  <a:close/>
                </a:path>
                <a:path w="6028690" h="1530984">
                  <a:moveTo>
                    <a:pt x="6003849" y="1043165"/>
                  </a:moveTo>
                  <a:lnTo>
                    <a:pt x="5999746" y="1047280"/>
                  </a:lnTo>
                  <a:lnTo>
                    <a:pt x="6003849" y="1047280"/>
                  </a:lnTo>
                  <a:lnTo>
                    <a:pt x="6003849" y="1043165"/>
                  </a:lnTo>
                  <a:close/>
                </a:path>
                <a:path w="6028690" h="1530984">
                  <a:moveTo>
                    <a:pt x="6016180" y="1043165"/>
                  </a:moveTo>
                  <a:lnTo>
                    <a:pt x="6012065" y="1043165"/>
                  </a:lnTo>
                  <a:lnTo>
                    <a:pt x="6012065" y="1039037"/>
                  </a:lnTo>
                  <a:lnTo>
                    <a:pt x="6007963" y="1043165"/>
                  </a:lnTo>
                  <a:lnTo>
                    <a:pt x="6007963" y="1047280"/>
                  </a:lnTo>
                  <a:lnTo>
                    <a:pt x="6016180" y="1047280"/>
                  </a:lnTo>
                  <a:lnTo>
                    <a:pt x="6016180" y="1043165"/>
                  </a:lnTo>
                  <a:close/>
                </a:path>
                <a:path w="6028690" h="1530984">
                  <a:moveTo>
                    <a:pt x="6016180" y="964819"/>
                  </a:moveTo>
                  <a:lnTo>
                    <a:pt x="5994539" y="954900"/>
                  </a:lnTo>
                  <a:lnTo>
                    <a:pt x="5972518" y="944206"/>
                  </a:lnTo>
                  <a:lnTo>
                    <a:pt x="5949721" y="933513"/>
                  </a:lnTo>
                  <a:lnTo>
                    <a:pt x="5925769" y="923582"/>
                  </a:lnTo>
                  <a:lnTo>
                    <a:pt x="5917552" y="935951"/>
                  </a:lnTo>
                  <a:lnTo>
                    <a:pt x="5913437" y="940079"/>
                  </a:lnTo>
                  <a:lnTo>
                    <a:pt x="5938101" y="964819"/>
                  </a:lnTo>
                  <a:lnTo>
                    <a:pt x="5938101" y="968946"/>
                  </a:lnTo>
                  <a:lnTo>
                    <a:pt x="5933986" y="973061"/>
                  </a:lnTo>
                  <a:lnTo>
                    <a:pt x="5933986" y="977188"/>
                  </a:lnTo>
                  <a:lnTo>
                    <a:pt x="5929884" y="977188"/>
                  </a:lnTo>
                  <a:lnTo>
                    <a:pt x="5929884" y="973061"/>
                  </a:lnTo>
                  <a:lnTo>
                    <a:pt x="5925769" y="973061"/>
                  </a:lnTo>
                  <a:lnTo>
                    <a:pt x="5925769" y="977188"/>
                  </a:lnTo>
                  <a:lnTo>
                    <a:pt x="5921667" y="981316"/>
                  </a:lnTo>
                  <a:lnTo>
                    <a:pt x="5925769" y="981316"/>
                  </a:lnTo>
                  <a:lnTo>
                    <a:pt x="5925769" y="985431"/>
                  </a:lnTo>
                  <a:lnTo>
                    <a:pt x="5929884" y="985431"/>
                  </a:lnTo>
                  <a:lnTo>
                    <a:pt x="5929884" y="993686"/>
                  </a:lnTo>
                  <a:lnTo>
                    <a:pt x="5925769" y="997800"/>
                  </a:lnTo>
                  <a:lnTo>
                    <a:pt x="5921667" y="993686"/>
                  </a:lnTo>
                  <a:lnTo>
                    <a:pt x="5921667" y="989558"/>
                  </a:lnTo>
                  <a:lnTo>
                    <a:pt x="5917552" y="985431"/>
                  </a:lnTo>
                  <a:lnTo>
                    <a:pt x="5913437" y="985431"/>
                  </a:lnTo>
                  <a:lnTo>
                    <a:pt x="5909335" y="981316"/>
                  </a:lnTo>
                  <a:lnTo>
                    <a:pt x="5907278" y="995489"/>
                  </a:lnTo>
                  <a:lnTo>
                    <a:pt x="5902147" y="1011199"/>
                  </a:lnTo>
                  <a:lnTo>
                    <a:pt x="5904712" y="1025372"/>
                  </a:lnTo>
                  <a:lnTo>
                    <a:pt x="5925769" y="1034910"/>
                  </a:lnTo>
                  <a:lnTo>
                    <a:pt x="5973737" y="1025639"/>
                  </a:lnTo>
                  <a:lnTo>
                    <a:pt x="5991517" y="1022540"/>
                  </a:lnTo>
                  <a:lnTo>
                    <a:pt x="5995632" y="1014298"/>
                  </a:lnTo>
                  <a:lnTo>
                    <a:pt x="5995632" y="1010170"/>
                  </a:lnTo>
                  <a:lnTo>
                    <a:pt x="5999746" y="1001928"/>
                  </a:lnTo>
                  <a:lnTo>
                    <a:pt x="6001397" y="997800"/>
                  </a:lnTo>
                  <a:lnTo>
                    <a:pt x="6003468" y="992644"/>
                  </a:lnTo>
                  <a:lnTo>
                    <a:pt x="6010961" y="977188"/>
                  </a:lnTo>
                  <a:lnTo>
                    <a:pt x="6012459" y="974102"/>
                  </a:lnTo>
                  <a:lnTo>
                    <a:pt x="6016180" y="964819"/>
                  </a:lnTo>
                  <a:close/>
                </a:path>
                <a:path w="6028690" h="1530984">
                  <a:moveTo>
                    <a:pt x="6020282" y="1010170"/>
                  </a:moveTo>
                  <a:lnTo>
                    <a:pt x="6012065" y="1010170"/>
                  </a:lnTo>
                  <a:lnTo>
                    <a:pt x="6012065" y="1014298"/>
                  </a:lnTo>
                  <a:lnTo>
                    <a:pt x="6016180" y="1018425"/>
                  </a:lnTo>
                  <a:lnTo>
                    <a:pt x="6016180" y="1014298"/>
                  </a:lnTo>
                  <a:lnTo>
                    <a:pt x="6020282" y="1010170"/>
                  </a:lnTo>
                  <a:close/>
                </a:path>
                <a:path w="6028690" h="1530984">
                  <a:moveTo>
                    <a:pt x="6024397" y="1014298"/>
                  </a:moveTo>
                  <a:lnTo>
                    <a:pt x="6020282" y="1014298"/>
                  </a:lnTo>
                  <a:lnTo>
                    <a:pt x="6024397" y="1018425"/>
                  </a:lnTo>
                  <a:lnTo>
                    <a:pt x="6024397" y="1014298"/>
                  </a:lnTo>
                  <a:close/>
                </a:path>
                <a:path w="6028690" h="1530984">
                  <a:moveTo>
                    <a:pt x="6028512" y="1022540"/>
                  </a:moveTo>
                  <a:lnTo>
                    <a:pt x="6020282" y="1022540"/>
                  </a:lnTo>
                  <a:lnTo>
                    <a:pt x="6020282" y="1018425"/>
                  </a:lnTo>
                  <a:lnTo>
                    <a:pt x="6016180" y="1018425"/>
                  </a:lnTo>
                  <a:lnTo>
                    <a:pt x="6012065" y="1022540"/>
                  </a:lnTo>
                  <a:lnTo>
                    <a:pt x="6012065" y="1030795"/>
                  </a:lnTo>
                  <a:lnTo>
                    <a:pt x="6016180" y="1026668"/>
                  </a:lnTo>
                  <a:lnTo>
                    <a:pt x="6020282" y="1026668"/>
                  </a:lnTo>
                  <a:lnTo>
                    <a:pt x="6028512" y="10225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51208" y="8181682"/>
              <a:ext cx="5995670" cy="1544320"/>
            </a:xfrm>
            <a:custGeom>
              <a:avLst/>
              <a:gdLst/>
              <a:ahLst/>
              <a:cxnLst/>
              <a:rect l="l" t="t" r="r" b="b"/>
              <a:pathLst>
                <a:path w="5995669" h="1544320">
                  <a:moveTo>
                    <a:pt x="78079" y="647700"/>
                  </a:moveTo>
                  <a:lnTo>
                    <a:pt x="73977" y="647700"/>
                  </a:lnTo>
                  <a:lnTo>
                    <a:pt x="65760" y="635000"/>
                  </a:lnTo>
                  <a:lnTo>
                    <a:pt x="57531" y="635000"/>
                  </a:lnTo>
                  <a:lnTo>
                    <a:pt x="41097" y="635000"/>
                  </a:lnTo>
                  <a:lnTo>
                    <a:pt x="41097" y="673100"/>
                  </a:lnTo>
                  <a:lnTo>
                    <a:pt x="45212" y="673100"/>
                  </a:lnTo>
                  <a:lnTo>
                    <a:pt x="45212" y="660400"/>
                  </a:lnTo>
                  <a:lnTo>
                    <a:pt x="78079" y="660400"/>
                  </a:lnTo>
                  <a:lnTo>
                    <a:pt x="78079" y="647700"/>
                  </a:lnTo>
                  <a:close/>
                </a:path>
                <a:path w="5995669" h="1544320">
                  <a:moveTo>
                    <a:pt x="127393" y="863739"/>
                  </a:moveTo>
                  <a:lnTo>
                    <a:pt x="123278" y="863739"/>
                  </a:lnTo>
                  <a:lnTo>
                    <a:pt x="123278" y="867867"/>
                  </a:lnTo>
                  <a:lnTo>
                    <a:pt x="127393" y="867867"/>
                  </a:lnTo>
                  <a:lnTo>
                    <a:pt x="127393" y="863739"/>
                  </a:lnTo>
                  <a:close/>
                </a:path>
                <a:path w="5995669" h="1544320">
                  <a:moveTo>
                    <a:pt x="127393" y="533400"/>
                  </a:moveTo>
                  <a:lnTo>
                    <a:pt x="115062" y="533400"/>
                  </a:lnTo>
                  <a:lnTo>
                    <a:pt x="119176" y="546100"/>
                  </a:lnTo>
                  <a:lnTo>
                    <a:pt x="127393" y="533400"/>
                  </a:lnTo>
                  <a:close/>
                </a:path>
                <a:path w="5995669" h="1544320">
                  <a:moveTo>
                    <a:pt x="131508" y="871982"/>
                  </a:moveTo>
                  <a:lnTo>
                    <a:pt x="127393" y="871982"/>
                  </a:lnTo>
                  <a:lnTo>
                    <a:pt x="127393" y="876109"/>
                  </a:lnTo>
                  <a:lnTo>
                    <a:pt x="131508" y="876109"/>
                  </a:lnTo>
                  <a:lnTo>
                    <a:pt x="131508" y="871982"/>
                  </a:lnTo>
                  <a:close/>
                </a:path>
                <a:path w="5995669" h="1544320">
                  <a:moveTo>
                    <a:pt x="135610" y="876109"/>
                  </a:moveTo>
                  <a:lnTo>
                    <a:pt x="131508" y="876109"/>
                  </a:lnTo>
                  <a:lnTo>
                    <a:pt x="131508" y="880237"/>
                  </a:lnTo>
                  <a:lnTo>
                    <a:pt x="135610" y="880237"/>
                  </a:lnTo>
                  <a:lnTo>
                    <a:pt x="135610" y="876109"/>
                  </a:lnTo>
                  <a:close/>
                </a:path>
                <a:path w="5995669" h="1544320">
                  <a:moveTo>
                    <a:pt x="135610" y="863600"/>
                  </a:moveTo>
                  <a:lnTo>
                    <a:pt x="131508" y="850900"/>
                  </a:lnTo>
                  <a:lnTo>
                    <a:pt x="131508" y="863600"/>
                  </a:lnTo>
                  <a:lnTo>
                    <a:pt x="135610" y="863600"/>
                  </a:lnTo>
                  <a:close/>
                </a:path>
                <a:path w="5995669" h="1544320">
                  <a:moveTo>
                    <a:pt x="156159" y="913218"/>
                  </a:moveTo>
                  <a:lnTo>
                    <a:pt x="147942" y="913218"/>
                  </a:lnTo>
                  <a:lnTo>
                    <a:pt x="152044" y="917346"/>
                  </a:lnTo>
                  <a:lnTo>
                    <a:pt x="156159" y="913218"/>
                  </a:lnTo>
                  <a:close/>
                </a:path>
                <a:path w="5995669" h="1544320">
                  <a:moveTo>
                    <a:pt x="172593" y="933831"/>
                  </a:moveTo>
                  <a:lnTo>
                    <a:pt x="168490" y="937958"/>
                  </a:lnTo>
                  <a:lnTo>
                    <a:pt x="160274" y="942073"/>
                  </a:lnTo>
                  <a:lnTo>
                    <a:pt x="164376" y="946200"/>
                  </a:lnTo>
                  <a:lnTo>
                    <a:pt x="172593" y="946200"/>
                  </a:lnTo>
                  <a:lnTo>
                    <a:pt x="172593" y="933831"/>
                  </a:lnTo>
                  <a:close/>
                </a:path>
                <a:path w="5995669" h="1544320">
                  <a:moveTo>
                    <a:pt x="213690" y="962698"/>
                  </a:moveTo>
                  <a:lnTo>
                    <a:pt x="205473" y="962698"/>
                  </a:lnTo>
                  <a:lnTo>
                    <a:pt x="209588" y="966812"/>
                  </a:lnTo>
                  <a:lnTo>
                    <a:pt x="213690" y="962698"/>
                  </a:lnTo>
                  <a:close/>
                </a:path>
                <a:path w="5995669" h="1544320">
                  <a:moveTo>
                    <a:pt x="279438" y="1020419"/>
                  </a:moveTo>
                  <a:lnTo>
                    <a:pt x="271221" y="1020419"/>
                  </a:lnTo>
                  <a:lnTo>
                    <a:pt x="271221" y="1024547"/>
                  </a:lnTo>
                  <a:lnTo>
                    <a:pt x="275336" y="1028661"/>
                  </a:lnTo>
                  <a:lnTo>
                    <a:pt x="275336" y="1032789"/>
                  </a:lnTo>
                  <a:lnTo>
                    <a:pt x="279438" y="1028661"/>
                  </a:lnTo>
                  <a:lnTo>
                    <a:pt x="279438" y="1020419"/>
                  </a:lnTo>
                  <a:close/>
                </a:path>
                <a:path w="5995669" h="1544320">
                  <a:moveTo>
                    <a:pt x="304101" y="1016000"/>
                  </a:moveTo>
                  <a:lnTo>
                    <a:pt x="299986" y="1016000"/>
                  </a:lnTo>
                  <a:lnTo>
                    <a:pt x="304101" y="1028700"/>
                  </a:lnTo>
                  <a:lnTo>
                    <a:pt x="304101" y="1016000"/>
                  </a:lnTo>
                  <a:close/>
                </a:path>
                <a:path w="5995669" h="1544320">
                  <a:moveTo>
                    <a:pt x="390398" y="1139990"/>
                  </a:moveTo>
                  <a:lnTo>
                    <a:pt x="386283" y="1135862"/>
                  </a:lnTo>
                  <a:lnTo>
                    <a:pt x="386283" y="1139990"/>
                  </a:lnTo>
                  <a:lnTo>
                    <a:pt x="390398" y="1139990"/>
                  </a:lnTo>
                  <a:close/>
                </a:path>
                <a:path w="5995669" h="1544320">
                  <a:moveTo>
                    <a:pt x="398614" y="1144117"/>
                  </a:moveTo>
                  <a:lnTo>
                    <a:pt x="394500" y="1144117"/>
                  </a:lnTo>
                  <a:lnTo>
                    <a:pt x="390398" y="1148232"/>
                  </a:lnTo>
                  <a:lnTo>
                    <a:pt x="394500" y="1152359"/>
                  </a:lnTo>
                  <a:lnTo>
                    <a:pt x="398614" y="1148232"/>
                  </a:lnTo>
                  <a:lnTo>
                    <a:pt x="398614" y="1144117"/>
                  </a:lnTo>
                  <a:close/>
                </a:path>
                <a:path w="5995669" h="1544320">
                  <a:moveTo>
                    <a:pt x="575322" y="1320800"/>
                  </a:moveTo>
                  <a:lnTo>
                    <a:pt x="558888" y="1320800"/>
                  </a:lnTo>
                  <a:lnTo>
                    <a:pt x="554774" y="1333500"/>
                  </a:lnTo>
                  <a:lnTo>
                    <a:pt x="575322" y="1333500"/>
                  </a:lnTo>
                  <a:lnTo>
                    <a:pt x="575322" y="1320800"/>
                  </a:lnTo>
                  <a:close/>
                </a:path>
                <a:path w="5995669" h="1544320">
                  <a:moveTo>
                    <a:pt x="579424" y="1270000"/>
                  </a:moveTo>
                  <a:lnTo>
                    <a:pt x="567105" y="1270000"/>
                  </a:lnTo>
                  <a:lnTo>
                    <a:pt x="575322" y="1282700"/>
                  </a:lnTo>
                  <a:lnTo>
                    <a:pt x="579424" y="1282700"/>
                  </a:lnTo>
                  <a:lnTo>
                    <a:pt x="579424" y="1270000"/>
                  </a:lnTo>
                  <a:close/>
                </a:path>
                <a:path w="5995669" h="1544320">
                  <a:moveTo>
                    <a:pt x="604088" y="1282700"/>
                  </a:moveTo>
                  <a:lnTo>
                    <a:pt x="603961" y="1269619"/>
                  </a:lnTo>
                  <a:lnTo>
                    <a:pt x="603694" y="1270000"/>
                  </a:lnTo>
                  <a:lnTo>
                    <a:pt x="599973" y="1270000"/>
                  </a:lnTo>
                  <a:lnTo>
                    <a:pt x="604088" y="1282700"/>
                  </a:lnTo>
                  <a:close/>
                </a:path>
                <a:path w="5995669" h="1544320">
                  <a:moveTo>
                    <a:pt x="613143" y="1328458"/>
                  </a:moveTo>
                  <a:lnTo>
                    <a:pt x="611276" y="1320800"/>
                  </a:lnTo>
                  <a:lnTo>
                    <a:pt x="593813" y="1320800"/>
                  </a:lnTo>
                  <a:lnTo>
                    <a:pt x="596900" y="1333500"/>
                  </a:lnTo>
                  <a:lnTo>
                    <a:pt x="609282" y="1333500"/>
                  </a:lnTo>
                  <a:lnTo>
                    <a:pt x="613143" y="1328458"/>
                  </a:lnTo>
                  <a:close/>
                </a:path>
                <a:path w="5995669" h="1544320">
                  <a:moveTo>
                    <a:pt x="768464" y="1333500"/>
                  </a:moveTo>
                  <a:lnTo>
                    <a:pt x="764349" y="1333500"/>
                  </a:lnTo>
                  <a:lnTo>
                    <a:pt x="767092" y="1335608"/>
                  </a:lnTo>
                  <a:lnTo>
                    <a:pt x="768464" y="1333500"/>
                  </a:lnTo>
                  <a:close/>
                </a:path>
                <a:path w="5995669" h="1544320">
                  <a:moveTo>
                    <a:pt x="780796" y="1346200"/>
                  </a:moveTo>
                  <a:lnTo>
                    <a:pt x="767092" y="1335608"/>
                  </a:lnTo>
                  <a:lnTo>
                    <a:pt x="760247" y="1346200"/>
                  </a:lnTo>
                  <a:lnTo>
                    <a:pt x="756132" y="1346200"/>
                  </a:lnTo>
                  <a:lnTo>
                    <a:pt x="752030" y="1358900"/>
                  </a:lnTo>
                  <a:lnTo>
                    <a:pt x="747915" y="1358900"/>
                  </a:lnTo>
                  <a:lnTo>
                    <a:pt x="743800" y="1371600"/>
                  </a:lnTo>
                  <a:lnTo>
                    <a:pt x="752030" y="1371600"/>
                  </a:lnTo>
                  <a:lnTo>
                    <a:pt x="756132" y="1358900"/>
                  </a:lnTo>
                  <a:lnTo>
                    <a:pt x="776681" y="1358900"/>
                  </a:lnTo>
                  <a:lnTo>
                    <a:pt x="780796" y="1346200"/>
                  </a:lnTo>
                  <a:close/>
                </a:path>
                <a:path w="5995669" h="1544320">
                  <a:moveTo>
                    <a:pt x="803389" y="1358900"/>
                  </a:moveTo>
                  <a:lnTo>
                    <a:pt x="801344" y="1356779"/>
                  </a:lnTo>
                  <a:lnTo>
                    <a:pt x="801344" y="1358900"/>
                  </a:lnTo>
                  <a:lnTo>
                    <a:pt x="803389" y="1358900"/>
                  </a:lnTo>
                  <a:close/>
                </a:path>
                <a:path w="5995669" h="1544320">
                  <a:moveTo>
                    <a:pt x="858875" y="1397000"/>
                  </a:moveTo>
                  <a:lnTo>
                    <a:pt x="840384" y="1371600"/>
                  </a:lnTo>
                  <a:lnTo>
                    <a:pt x="821880" y="1346200"/>
                  </a:lnTo>
                  <a:lnTo>
                    <a:pt x="821880" y="1371600"/>
                  </a:lnTo>
                  <a:lnTo>
                    <a:pt x="821880" y="1384300"/>
                  </a:lnTo>
                  <a:lnTo>
                    <a:pt x="817778" y="1384300"/>
                  </a:lnTo>
                  <a:lnTo>
                    <a:pt x="813663" y="1371600"/>
                  </a:lnTo>
                  <a:lnTo>
                    <a:pt x="821880" y="1371600"/>
                  </a:lnTo>
                  <a:lnTo>
                    <a:pt x="821880" y="1346200"/>
                  </a:lnTo>
                  <a:lnTo>
                    <a:pt x="813663" y="1346200"/>
                  </a:lnTo>
                  <a:lnTo>
                    <a:pt x="805446" y="1358900"/>
                  </a:lnTo>
                  <a:lnTo>
                    <a:pt x="809561" y="1358900"/>
                  </a:lnTo>
                  <a:lnTo>
                    <a:pt x="809561" y="1371600"/>
                  </a:lnTo>
                  <a:lnTo>
                    <a:pt x="798576" y="1384300"/>
                  </a:lnTo>
                  <a:lnTo>
                    <a:pt x="772579" y="1384300"/>
                  </a:lnTo>
                  <a:lnTo>
                    <a:pt x="773087" y="1397000"/>
                  </a:lnTo>
                  <a:lnTo>
                    <a:pt x="779767" y="1409700"/>
                  </a:lnTo>
                  <a:lnTo>
                    <a:pt x="791070" y="1409700"/>
                  </a:lnTo>
                  <a:lnTo>
                    <a:pt x="805446" y="1397000"/>
                  </a:lnTo>
                  <a:lnTo>
                    <a:pt x="834212" y="1397000"/>
                  </a:lnTo>
                  <a:lnTo>
                    <a:pt x="828751" y="1409700"/>
                  </a:lnTo>
                  <a:lnTo>
                    <a:pt x="824458" y="1409700"/>
                  </a:lnTo>
                  <a:lnTo>
                    <a:pt x="820928" y="1422400"/>
                  </a:lnTo>
                  <a:lnTo>
                    <a:pt x="825995" y="1422400"/>
                  </a:lnTo>
                  <a:lnTo>
                    <a:pt x="858875" y="1397000"/>
                  </a:lnTo>
                  <a:close/>
                </a:path>
                <a:path w="5995669" h="1544320">
                  <a:moveTo>
                    <a:pt x="875309" y="1206500"/>
                  </a:moveTo>
                  <a:lnTo>
                    <a:pt x="873544" y="1199235"/>
                  </a:lnTo>
                  <a:lnTo>
                    <a:pt x="871194" y="1206500"/>
                  </a:lnTo>
                  <a:lnTo>
                    <a:pt x="875309" y="1206500"/>
                  </a:lnTo>
                  <a:close/>
                </a:path>
                <a:path w="5995669" h="1544320">
                  <a:moveTo>
                    <a:pt x="965708" y="1387386"/>
                  </a:moveTo>
                  <a:lnTo>
                    <a:pt x="924623" y="1387386"/>
                  </a:lnTo>
                  <a:lnTo>
                    <a:pt x="921473" y="1393571"/>
                  </a:lnTo>
                  <a:lnTo>
                    <a:pt x="917943" y="1399755"/>
                  </a:lnTo>
                  <a:lnTo>
                    <a:pt x="913638" y="1405940"/>
                  </a:lnTo>
                  <a:lnTo>
                    <a:pt x="908177" y="1412125"/>
                  </a:lnTo>
                  <a:lnTo>
                    <a:pt x="914349" y="1414564"/>
                  </a:lnTo>
                  <a:lnTo>
                    <a:pt x="926680" y="1417916"/>
                  </a:lnTo>
                  <a:lnTo>
                    <a:pt x="932840" y="1420368"/>
                  </a:lnTo>
                  <a:lnTo>
                    <a:pt x="932840" y="1416240"/>
                  </a:lnTo>
                  <a:lnTo>
                    <a:pt x="928725" y="1407998"/>
                  </a:lnTo>
                  <a:lnTo>
                    <a:pt x="928725" y="1403870"/>
                  </a:lnTo>
                  <a:lnTo>
                    <a:pt x="957491" y="1403870"/>
                  </a:lnTo>
                  <a:lnTo>
                    <a:pt x="961605" y="1399755"/>
                  </a:lnTo>
                  <a:lnTo>
                    <a:pt x="961605" y="1391500"/>
                  </a:lnTo>
                  <a:lnTo>
                    <a:pt x="965708" y="1387386"/>
                  </a:lnTo>
                  <a:close/>
                </a:path>
                <a:path w="5995669" h="1544320">
                  <a:moveTo>
                    <a:pt x="973937" y="1387386"/>
                  </a:moveTo>
                  <a:lnTo>
                    <a:pt x="969822" y="1387386"/>
                  </a:lnTo>
                  <a:lnTo>
                    <a:pt x="969822" y="1383258"/>
                  </a:lnTo>
                  <a:lnTo>
                    <a:pt x="965708" y="1387386"/>
                  </a:lnTo>
                  <a:lnTo>
                    <a:pt x="969822" y="1391500"/>
                  </a:lnTo>
                  <a:lnTo>
                    <a:pt x="973937" y="1391500"/>
                  </a:lnTo>
                  <a:lnTo>
                    <a:pt x="973937" y="1387386"/>
                  </a:lnTo>
                  <a:close/>
                </a:path>
                <a:path w="5995669" h="1544320">
                  <a:moveTo>
                    <a:pt x="990371" y="1399755"/>
                  </a:moveTo>
                  <a:lnTo>
                    <a:pt x="986256" y="1395628"/>
                  </a:lnTo>
                  <a:lnTo>
                    <a:pt x="982154" y="1395628"/>
                  </a:lnTo>
                  <a:lnTo>
                    <a:pt x="973937" y="1391500"/>
                  </a:lnTo>
                  <a:lnTo>
                    <a:pt x="973937" y="1399755"/>
                  </a:lnTo>
                  <a:lnTo>
                    <a:pt x="969822" y="1403870"/>
                  </a:lnTo>
                  <a:lnTo>
                    <a:pt x="969822" y="1412125"/>
                  </a:lnTo>
                  <a:lnTo>
                    <a:pt x="986256" y="1403870"/>
                  </a:lnTo>
                  <a:lnTo>
                    <a:pt x="990371" y="1399755"/>
                  </a:lnTo>
                  <a:close/>
                </a:path>
                <a:path w="5995669" h="1544320">
                  <a:moveTo>
                    <a:pt x="990371" y="1104900"/>
                  </a:moveTo>
                  <a:lnTo>
                    <a:pt x="986269" y="1092200"/>
                  </a:lnTo>
                  <a:lnTo>
                    <a:pt x="969822" y="1092200"/>
                  </a:lnTo>
                  <a:lnTo>
                    <a:pt x="965720" y="1079500"/>
                  </a:lnTo>
                  <a:lnTo>
                    <a:pt x="965720" y="1092200"/>
                  </a:lnTo>
                  <a:lnTo>
                    <a:pt x="969822" y="1104900"/>
                  </a:lnTo>
                  <a:lnTo>
                    <a:pt x="973937" y="1104900"/>
                  </a:lnTo>
                  <a:lnTo>
                    <a:pt x="982154" y="1117600"/>
                  </a:lnTo>
                  <a:lnTo>
                    <a:pt x="986269" y="1117600"/>
                  </a:lnTo>
                  <a:lnTo>
                    <a:pt x="986269" y="1104900"/>
                  </a:lnTo>
                  <a:lnTo>
                    <a:pt x="990371" y="1104900"/>
                  </a:lnTo>
                  <a:close/>
                </a:path>
                <a:path w="5995669" h="1544320">
                  <a:moveTo>
                    <a:pt x="1002703" y="1391500"/>
                  </a:moveTo>
                  <a:lnTo>
                    <a:pt x="994486" y="1391500"/>
                  </a:lnTo>
                  <a:lnTo>
                    <a:pt x="994486" y="1399755"/>
                  </a:lnTo>
                  <a:lnTo>
                    <a:pt x="998588" y="1395628"/>
                  </a:lnTo>
                  <a:lnTo>
                    <a:pt x="1002703" y="1395628"/>
                  </a:lnTo>
                  <a:lnTo>
                    <a:pt x="1002703" y="1391500"/>
                  </a:lnTo>
                  <a:close/>
                </a:path>
                <a:path w="5995669" h="1544320">
                  <a:moveTo>
                    <a:pt x="1068451" y="1130300"/>
                  </a:moveTo>
                  <a:lnTo>
                    <a:pt x="1064336" y="1130300"/>
                  </a:lnTo>
                  <a:lnTo>
                    <a:pt x="1061046" y="1140460"/>
                  </a:lnTo>
                  <a:lnTo>
                    <a:pt x="1064336" y="1143000"/>
                  </a:lnTo>
                  <a:lnTo>
                    <a:pt x="1068451" y="1130300"/>
                  </a:lnTo>
                  <a:close/>
                </a:path>
                <a:path w="5995669" h="1544320">
                  <a:moveTo>
                    <a:pt x="1084884" y="1045159"/>
                  </a:moveTo>
                  <a:lnTo>
                    <a:pt x="1076667" y="1045159"/>
                  </a:lnTo>
                  <a:lnTo>
                    <a:pt x="1072553" y="1041031"/>
                  </a:lnTo>
                  <a:lnTo>
                    <a:pt x="1064336" y="1041031"/>
                  </a:lnTo>
                  <a:lnTo>
                    <a:pt x="1064336" y="1041400"/>
                  </a:lnTo>
                  <a:lnTo>
                    <a:pt x="1064336" y="1049286"/>
                  </a:lnTo>
                  <a:lnTo>
                    <a:pt x="1060234" y="1057529"/>
                  </a:lnTo>
                  <a:lnTo>
                    <a:pt x="1064336" y="1057529"/>
                  </a:lnTo>
                  <a:lnTo>
                    <a:pt x="1068451" y="1061656"/>
                  </a:lnTo>
                  <a:lnTo>
                    <a:pt x="1072553" y="1061656"/>
                  </a:lnTo>
                  <a:lnTo>
                    <a:pt x="1076667" y="1057529"/>
                  </a:lnTo>
                  <a:lnTo>
                    <a:pt x="1080782" y="1057529"/>
                  </a:lnTo>
                  <a:lnTo>
                    <a:pt x="1080782" y="1049286"/>
                  </a:lnTo>
                  <a:lnTo>
                    <a:pt x="1084884" y="1045159"/>
                  </a:lnTo>
                  <a:close/>
                </a:path>
                <a:path w="5995669" h="1544320">
                  <a:moveTo>
                    <a:pt x="1101331" y="1143000"/>
                  </a:moveTo>
                  <a:lnTo>
                    <a:pt x="1097216" y="1143000"/>
                  </a:lnTo>
                  <a:lnTo>
                    <a:pt x="1097216" y="1130300"/>
                  </a:lnTo>
                  <a:lnTo>
                    <a:pt x="1088999" y="1130300"/>
                  </a:lnTo>
                  <a:lnTo>
                    <a:pt x="1084884" y="1117600"/>
                  </a:lnTo>
                  <a:lnTo>
                    <a:pt x="1080782" y="1117600"/>
                  </a:lnTo>
                  <a:lnTo>
                    <a:pt x="1076667" y="1104900"/>
                  </a:lnTo>
                  <a:lnTo>
                    <a:pt x="1073658" y="1117600"/>
                  </a:lnTo>
                  <a:lnTo>
                    <a:pt x="1071016" y="1117600"/>
                  </a:lnTo>
                  <a:lnTo>
                    <a:pt x="1069162" y="1130300"/>
                  </a:lnTo>
                  <a:lnTo>
                    <a:pt x="1068451" y="1143000"/>
                  </a:lnTo>
                  <a:lnTo>
                    <a:pt x="1076667" y="1143000"/>
                  </a:lnTo>
                  <a:lnTo>
                    <a:pt x="1076667" y="1155700"/>
                  </a:lnTo>
                  <a:lnTo>
                    <a:pt x="1072565" y="1155700"/>
                  </a:lnTo>
                  <a:lnTo>
                    <a:pt x="1068451" y="1168400"/>
                  </a:lnTo>
                  <a:lnTo>
                    <a:pt x="1081544" y="1168400"/>
                  </a:lnTo>
                  <a:lnTo>
                    <a:pt x="1080782" y="1155700"/>
                  </a:lnTo>
                  <a:lnTo>
                    <a:pt x="1084884" y="1143000"/>
                  </a:lnTo>
                  <a:lnTo>
                    <a:pt x="1088999" y="1143000"/>
                  </a:lnTo>
                  <a:lnTo>
                    <a:pt x="1097216" y="1155700"/>
                  </a:lnTo>
                  <a:lnTo>
                    <a:pt x="1101331" y="1155700"/>
                  </a:lnTo>
                  <a:lnTo>
                    <a:pt x="1101331" y="1143000"/>
                  </a:lnTo>
                  <a:close/>
                </a:path>
                <a:path w="5995669" h="1544320">
                  <a:moveTo>
                    <a:pt x="1175296" y="1016000"/>
                  </a:moveTo>
                  <a:lnTo>
                    <a:pt x="1171181" y="1003300"/>
                  </a:lnTo>
                  <a:lnTo>
                    <a:pt x="1171181" y="1016000"/>
                  </a:lnTo>
                  <a:lnTo>
                    <a:pt x="1175296" y="1016000"/>
                  </a:lnTo>
                  <a:close/>
                </a:path>
                <a:path w="5995669" h="1544320">
                  <a:moveTo>
                    <a:pt x="1179410" y="1041400"/>
                  </a:moveTo>
                  <a:lnTo>
                    <a:pt x="1171181" y="1028700"/>
                  </a:lnTo>
                  <a:lnTo>
                    <a:pt x="1162964" y="1028700"/>
                  </a:lnTo>
                  <a:lnTo>
                    <a:pt x="1162964" y="1041400"/>
                  </a:lnTo>
                  <a:lnTo>
                    <a:pt x="1179410" y="1041400"/>
                  </a:lnTo>
                  <a:close/>
                </a:path>
                <a:path w="5995669" h="1544320">
                  <a:moveTo>
                    <a:pt x="1220495" y="1181100"/>
                  </a:moveTo>
                  <a:lnTo>
                    <a:pt x="1212278" y="1181100"/>
                  </a:lnTo>
                  <a:lnTo>
                    <a:pt x="1216393" y="1168400"/>
                  </a:lnTo>
                  <a:lnTo>
                    <a:pt x="1191729" y="1168400"/>
                  </a:lnTo>
                  <a:lnTo>
                    <a:pt x="1191729" y="1181100"/>
                  </a:lnTo>
                  <a:lnTo>
                    <a:pt x="1195844" y="1181100"/>
                  </a:lnTo>
                  <a:lnTo>
                    <a:pt x="1195844" y="1193800"/>
                  </a:lnTo>
                  <a:lnTo>
                    <a:pt x="1191729" y="1193800"/>
                  </a:lnTo>
                  <a:lnTo>
                    <a:pt x="1195844" y="1206500"/>
                  </a:lnTo>
                  <a:lnTo>
                    <a:pt x="1207782" y="1206500"/>
                  </a:lnTo>
                  <a:lnTo>
                    <a:pt x="1216774" y="1193800"/>
                  </a:lnTo>
                  <a:lnTo>
                    <a:pt x="1220495" y="1181100"/>
                  </a:lnTo>
                  <a:close/>
                </a:path>
                <a:path w="5995669" h="1544320">
                  <a:moveTo>
                    <a:pt x="1224610" y="1358519"/>
                  </a:moveTo>
                  <a:lnTo>
                    <a:pt x="1216393" y="1362646"/>
                  </a:lnTo>
                  <a:lnTo>
                    <a:pt x="1220495" y="1362646"/>
                  </a:lnTo>
                  <a:lnTo>
                    <a:pt x="1224610" y="1358519"/>
                  </a:lnTo>
                  <a:close/>
                </a:path>
                <a:path w="5995669" h="1544320">
                  <a:moveTo>
                    <a:pt x="1275981" y="1041400"/>
                  </a:moveTo>
                  <a:lnTo>
                    <a:pt x="1271346" y="1036637"/>
                  </a:lnTo>
                  <a:lnTo>
                    <a:pt x="1269809" y="1041400"/>
                  </a:lnTo>
                  <a:lnTo>
                    <a:pt x="1275981" y="1041400"/>
                  </a:lnTo>
                  <a:close/>
                </a:path>
                <a:path w="5995669" h="1544320">
                  <a:moveTo>
                    <a:pt x="1286256" y="1028700"/>
                  </a:moveTo>
                  <a:lnTo>
                    <a:pt x="1282141" y="1028700"/>
                  </a:lnTo>
                  <a:lnTo>
                    <a:pt x="1278026" y="1041400"/>
                  </a:lnTo>
                  <a:lnTo>
                    <a:pt x="1282141" y="1041400"/>
                  </a:lnTo>
                  <a:lnTo>
                    <a:pt x="1286256" y="1028700"/>
                  </a:lnTo>
                  <a:close/>
                </a:path>
                <a:path w="5995669" h="1544320">
                  <a:moveTo>
                    <a:pt x="1294472" y="1054100"/>
                  </a:moveTo>
                  <a:lnTo>
                    <a:pt x="1290358" y="1041400"/>
                  </a:lnTo>
                  <a:lnTo>
                    <a:pt x="1290358" y="1054100"/>
                  </a:lnTo>
                  <a:lnTo>
                    <a:pt x="1294472" y="1054100"/>
                  </a:lnTo>
                  <a:close/>
                </a:path>
                <a:path w="5995669" h="1544320">
                  <a:moveTo>
                    <a:pt x="1298575" y="1270000"/>
                  </a:moveTo>
                  <a:lnTo>
                    <a:pt x="1294472" y="1282700"/>
                  </a:lnTo>
                  <a:lnTo>
                    <a:pt x="1298575" y="1282700"/>
                  </a:lnTo>
                  <a:lnTo>
                    <a:pt x="1298575" y="1270000"/>
                  </a:lnTo>
                  <a:close/>
                </a:path>
                <a:path w="5995669" h="1544320">
                  <a:moveTo>
                    <a:pt x="1323238" y="1257300"/>
                  </a:moveTo>
                  <a:lnTo>
                    <a:pt x="1319123" y="1257300"/>
                  </a:lnTo>
                  <a:lnTo>
                    <a:pt x="1319123" y="1270000"/>
                  </a:lnTo>
                  <a:lnTo>
                    <a:pt x="1323238" y="1257300"/>
                  </a:lnTo>
                  <a:close/>
                </a:path>
                <a:path w="5995669" h="1544320">
                  <a:moveTo>
                    <a:pt x="1331836" y="1206500"/>
                  </a:moveTo>
                  <a:lnTo>
                    <a:pt x="1331455" y="1206500"/>
                  </a:lnTo>
                  <a:lnTo>
                    <a:pt x="1323238" y="1193800"/>
                  </a:lnTo>
                  <a:lnTo>
                    <a:pt x="1323238" y="1218653"/>
                  </a:lnTo>
                  <a:lnTo>
                    <a:pt x="1331836" y="1206500"/>
                  </a:lnTo>
                  <a:close/>
                </a:path>
                <a:path w="5995669" h="1544320">
                  <a:moveTo>
                    <a:pt x="1380769" y="1016000"/>
                  </a:moveTo>
                  <a:lnTo>
                    <a:pt x="1378712" y="1022350"/>
                  </a:lnTo>
                  <a:lnTo>
                    <a:pt x="1380769" y="1028700"/>
                  </a:lnTo>
                  <a:lnTo>
                    <a:pt x="1380769" y="1016000"/>
                  </a:lnTo>
                  <a:close/>
                </a:path>
                <a:path w="5995669" h="1544320">
                  <a:moveTo>
                    <a:pt x="1386865" y="1231900"/>
                  </a:moveTo>
                  <a:lnTo>
                    <a:pt x="1383220" y="1224305"/>
                  </a:lnTo>
                  <a:lnTo>
                    <a:pt x="1380769" y="1231900"/>
                  </a:lnTo>
                  <a:lnTo>
                    <a:pt x="1386865" y="1231900"/>
                  </a:lnTo>
                  <a:close/>
                </a:path>
                <a:path w="5995669" h="1544320">
                  <a:moveTo>
                    <a:pt x="1388986" y="1244600"/>
                  </a:moveTo>
                  <a:lnTo>
                    <a:pt x="1384871" y="1257300"/>
                  </a:lnTo>
                  <a:lnTo>
                    <a:pt x="1388986" y="1257300"/>
                  </a:lnTo>
                  <a:lnTo>
                    <a:pt x="1388986" y="1244600"/>
                  </a:lnTo>
                  <a:close/>
                </a:path>
                <a:path w="5995669" h="1544320">
                  <a:moveTo>
                    <a:pt x="1397203" y="1295400"/>
                  </a:moveTo>
                  <a:lnTo>
                    <a:pt x="1388605" y="1282700"/>
                  </a:lnTo>
                  <a:lnTo>
                    <a:pt x="1372933" y="1282700"/>
                  </a:lnTo>
                  <a:lnTo>
                    <a:pt x="1364335" y="1270000"/>
                  </a:lnTo>
                  <a:lnTo>
                    <a:pt x="1319123" y="1270000"/>
                  </a:lnTo>
                  <a:lnTo>
                    <a:pt x="1315021" y="1270000"/>
                  </a:lnTo>
                  <a:lnTo>
                    <a:pt x="1315021" y="1282700"/>
                  </a:lnTo>
                  <a:lnTo>
                    <a:pt x="1323619" y="1282700"/>
                  </a:lnTo>
                  <a:lnTo>
                    <a:pt x="1339278" y="1295387"/>
                  </a:lnTo>
                  <a:lnTo>
                    <a:pt x="1347889" y="1295400"/>
                  </a:lnTo>
                  <a:lnTo>
                    <a:pt x="1347889" y="1308100"/>
                  </a:lnTo>
                  <a:lnTo>
                    <a:pt x="1356106" y="1308100"/>
                  </a:lnTo>
                  <a:lnTo>
                    <a:pt x="1360220" y="1295400"/>
                  </a:lnTo>
                  <a:lnTo>
                    <a:pt x="1380769" y="1295400"/>
                  </a:lnTo>
                  <a:lnTo>
                    <a:pt x="1393101" y="1308100"/>
                  </a:lnTo>
                  <a:lnTo>
                    <a:pt x="1397203" y="1295400"/>
                  </a:lnTo>
                  <a:close/>
                </a:path>
                <a:path w="5995669" h="1544320">
                  <a:moveTo>
                    <a:pt x="1397203" y="1181100"/>
                  </a:moveTo>
                  <a:lnTo>
                    <a:pt x="1380769" y="1155700"/>
                  </a:lnTo>
                  <a:lnTo>
                    <a:pt x="1372552" y="1155700"/>
                  </a:lnTo>
                  <a:lnTo>
                    <a:pt x="1368437" y="1168400"/>
                  </a:lnTo>
                  <a:lnTo>
                    <a:pt x="1369974" y="1168400"/>
                  </a:lnTo>
                  <a:lnTo>
                    <a:pt x="1373505" y="1181087"/>
                  </a:lnTo>
                  <a:lnTo>
                    <a:pt x="1397203" y="1181100"/>
                  </a:lnTo>
                  <a:close/>
                </a:path>
                <a:path w="5995669" h="1544320">
                  <a:moveTo>
                    <a:pt x="1495831" y="1231900"/>
                  </a:moveTo>
                  <a:lnTo>
                    <a:pt x="1491716" y="1231900"/>
                  </a:lnTo>
                  <a:lnTo>
                    <a:pt x="1494459" y="1236129"/>
                  </a:lnTo>
                  <a:lnTo>
                    <a:pt x="1495831" y="1231900"/>
                  </a:lnTo>
                  <a:close/>
                </a:path>
                <a:path w="5995669" h="1544320">
                  <a:moveTo>
                    <a:pt x="1499933" y="1244600"/>
                  </a:moveTo>
                  <a:lnTo>
                    <a:pt x="1494459" y="1236129"/>
                  </a:lnTo>
                  <a:lnTo>
                    <a:pt x="1491716" y="1244600"/>
                  </a:lnTo>
                  <a:lnTo>
                    <a:pt x="1499933" y="1244600"/>
                  </a:lnTo>
                  <a:close/>
                </a:path>
                <a:path w="5995669" h="1544320">
                  <a:moveTo>
                    <a:pt x="1499946" y="1231900"/>
                  </a:moveTo>
                  <a:lnTo>
                    <a:pt x="1498917" y="1228725"/>
                  </a:lnTo>
                  <a:lnTo>
                    <a:pt x="1495831" y="1225550"/>
                  </a:lnTo>
                  <a:lnTo>
                    <a:pt x="1495831" y="1231900"/>
                  </a:lnTo>
                  <a:lnTo>
                    <a:pt x="1499946" y="1231900"/>
                  </a:lnTo>
                  <a:close/>
                </a:path>
                <a:path w="5995669" h="1544320">
                  <a:moveTo>
                    <a:pt x="1536928" y="1333500"/>
                  </a:moveTo>
                  <a:lnTo>
                    <a:pt x="1532813" y="1320800"/>
                  </a:lnTo>
                  <a:lnTo>
                    <a:pt x="1532813" y="1333500"/>
                  </a:lnTo>
                  <a:lnTo>
                    <a:pt x="1536928" y="1333500"/>
                  </a:lnTo>
                  <a:close/>
                </a:path>
                <a:path w="5995669" h="1544320">
                  <a:moveTo>
                    <a:pt x="1536928" y="1308100"/>
                  </a:moveTo>
                  <a:lnTo>
                    <a:pt x="1532813" y="1308100"/>
                  </a:lnTo>
                  <a:lnTo>
                    <a:pt x="1524596" y="1295400"/>
                  </a:lnTo>
                  <a:lnTo>
                    <a:pt x="1520482" y="1295400"/>
                  </a:lnTo>
                  <a:lnTo>
                    <a:pt x="1520482" y="1308100"/>
                  </a:lnTo>
                  <a:lnTo>
                    <a:pt x="1524596" y="1308100"/>
                  </a:lnTo>
                  <a:lnTo>
                    <a:pt x="1524596" y="1320800"/>
                  </a:lnTo>
                  <a:lnTo>
                    <a:pt x="1532813" y="1320800"/>
                  </a:lnTo>
                  <a:lnTo>
                    <a:pt x="1536928" y="1308100"/>
                  </a:lnTo>
                  <a:close/>
                </a:path>
                <a:path w="5995669" h="1544320">
                  <a:moveTo>
                    <a:pt x="1536928" y="1270000"/>
                  </a:moveTo>
                  <a:lnTo>
                    <a:pt x="1532813" y="1270000"/>
                  </a:lnTo>
                  <a:lnTo>
                    <a:pt x="1536928" y="1282700"/>
                  </a:lnTo>
                  <a:lnTo>
                    <a:pt x="1536928" y="1270000"/>
                  </a:lnTo>
                  <a:close/>
                </a:path>
                <a:path w="5995669" h="1544320">
                  <a:moveTo>
                    <a:pt x="1545145" y="1375016"/>
                  </a:moveTo>
                  <a:lnTo>
                    <a:pt x="1541030" y="1375016"/>
                  </a:lnTo>
                  <a:lnTo>
                    <a:pt x="1536928" y="1370888"/>
                  </a:lnTo>
                  <a:lnTo>
                    <a:pt x="1536928" y="1375016"/>
                  </a:lnTo>
                  <a:lnTo>
                    <a:pt x="1532813" y="1379131"/>
                  </a:lnTo>
                  <a:lnTo>
                    <a:pt x="1536928" y="1379131"/>
                  </a:lnTo>
                  <a:lnTo>
                    <a:pt x="1541030" y="1383258"/>
                  </a:lnTo>
                  <a:lnTo>
                    <a:pt x="1545145" y="1383258"/>
                  </a:lnTo>
                  <a:lnTo>
                    <a:pt x="1545145" y="1375016"/>
                  </a:lnTo>
                  <a:close/>
                </a:path>
                <a:path w="5995669" h="1544320">
                  <a:moveTo>
                    <a:pt x="1606778" y="1346200"/>
                  </a:moveTo>
                  <a:lnTo>
                    <a:pt x="1598561" y="1346200"/>
                  </a:lnTo>
                  <a:lnTo>
                    <a:pt x="1598561" y="1358900"/>
                  </a:lnTo>
                  <a:lnTo>
                    <a:pt x="1602676" y="1358900"/>
                  </a:lnTo>
                  <a:lnTo>
                    <a:pt x="1606778" y="1346200"/>
                  </a:lnTo>
                  <a:close/>
                </a:path>
                <a:path w="5995669" h="1544320">
                  <a:moveTo>
                    <a:pt x="1625955" y="1274229"/>
                  </a:moveTo>
                  <a:lnTo>
                    <a:pt x="1623225" y="1270000"/>
                  </a:lnTo>
                  <a:lnTo>
                    <a:pt x="1619110" y="1282700"/>
                  </a:lnTo>
                  <a:lnTo>
                    <a:pt x="1623225" y="1282700"/>
                  </a:lnTo>
                  <a:lnTo>
                    <a:pt x="1625955" y="1274229"/>
                  </a:lnTo>
                  <a:close/>
                </a:path>
                <a:path w="5995669" h="1544320">
                  <a:moveTo>
                    <a:pt x="1628698" y="1291158"/>
                  </a:moveTo>
                  <a:lnTo>
                    <a:pt x="1623225" y="1282700"/>
                  </a:lnTo>
                  <a:lnTo>
                    <a:pt x="1627327" y="1295400"/>
                  </a:lnTo>
                  <a:lnTo>
                    <a:pt x="1628698" y="1291158"/>
                  </a:lnTo>
                  <a:close/>
                </a:path>
                <a:path w="5995669" h="1544320">
                  <a:moveTo>
                    <a:pt x="1635556" y="1295400"/>
                  </a:moveTo>
                  <a:lnTo>
                    <a:pt x="1627327" y="1295400"/>
                  </a:lnTo>
                  <a:lnTo>
                    <a:pt x="1623225" y="1308100"/>
                  </a:lnTo>
                  <a:lnTo>
                    <a:pt x="1606791" y="1308100"/>
                  </a:lnTo>
                  <a:lnTo>
                    <a:pt x="1591716" y="1295400"/>
                  </a:lnTo>
                  <a:lnTo>
                    <a:pt x="1590344" y="1295400"/>
                  </a:lnTo>
                  <a:lnTo>
                    <a:pt x="1586230" y="1308100"/>
                  </a:lnTo>
                  <a:lnTo>
                    <a:pt x="1598180" y="1308100"/>
                  </a:lnTo>
                  <a:lnTo>
                    <a:pt x="1582508" y="1320800"/>
                  </a:lnTo>
                  <a:lnTo>
                    <a:pt x="1564728" y="1320800"/>
                  </a:lnTo>
                  <a:lnTo>
                    <a:pt x="1555927" y="1333500"/>
                  </a:lnTo>
                  <a:lnTo>
                    <a:pt x="1536928" y="1333500"/>
                  </a:lnTo>
                  <a:lnTo>
                    <a:pt x="1536928" y="1346200"/>
                  </a:lnTo>
                  <a:lnTo>
                    <a:pt x="1541030" y="1346200"/>
                  </a:lnTo>
                  <a:lnTo>
                    <a:pt x="1541030" y="1358900"/>
                  </a:lnTo>
                  <a:lnTo>
                    <a:pt x="1582127" y="1358900"/>
                  </a:lnTo>
                  <a:lnTo>
                    <a:pt x="1582127" y="1346200"/>
                  </a:lnTo>
                  <a:lnTo>
                    <a:pt x="1578025" y="1333500"/>
                  </a:lnTo>
                  <a:lnTo>
                    <a:pt x="1586242" y="1333500"/>
                  </a:lnTo>
                  <a:lnTo>
                    <a:pt x="1582127" y="1346200"/>
                  </a:lnTo>
                  <a:lnTo>
                    <a:pt x="1586230" y="1346200"/>
                  </a:lnTo>
                  <a:lnTo>
                    <a:pt x="1586230" y="1358900"/>
                  </a:lnTo>
                  <a:lnTo>
                    <a:pt x="1590344" y="1346200"/>
                  </a:lnTo>
                  <a:lnTo>
                    <a:pt x="1588287" y="1346200"/>
                  </a:lnTo>
                  <a:lnTo>
                    <a:pt x="1600619" y="1333500"/>
                  </a:lnTo>
                  <a:lnTo>
                    <a:pt x="1598561" y="1333500"/>
                  </a:lnTo>
                  <a:lnTo>
                    <a:pt x="1598561" y="1320800"/>
                  </a:lnTo>
                  <a:lnTo>
                    <a:pt x="1602676" y="1320800"/>
                  </a:lnTo>
                  <a:lnTo>
                    <a:pt x="1606791" y="1320800"/>
                  </a:lnTo>
                  <a:lnTo>
                    <a:pt x="1606791" y="1333500"/>
                  </a:lnTo>
                  <a:lnTo>
                    <a:pt x="1623225" y="1333500"/>
                  </a:lnTo>
                  <a:lnTo>
                    <a:pt x="1627327" y="1320800"/>
                  </a:lnTo>
                  <a:lnTo>
                    <a:pt x="1631442" y="1320800"/>
                  </a:lnTo>
                  <a:lnTo>
                    <a:pt x="1631442" y="1308100"/>
                  </a:lnTo>
                  <a:lnTo>
                    <a:pt x="1635556" y="1295400"/>
                  </a:lnTo>
                  <a:close/>
                </a:path>
                <a:path w="5995669" h="1544320">
                  <a:moveTo>
                    <a:pt x="1639658" y="1295387"/>
                  </a:moveTo>
                  <a:lnTo>
                    <a:pt x="1631442" y="1282700"/>
                  </a:lnTo>
                  <a:lnTo>
                    <a:pt x="1628698" y="1291158"/>
                  </a:lnTo>
                  <a:lnTo>
                    <a:pt x="1631442" y="1295387"/>
                  </a:lnTo>
                  <a:lnTo>
                    <a:pt x="1635556" y="1295400"/>
                  </a:lnTo>
                  <a:lnTo>
                    <a:pt x="1639658" y="1295400"/>
                  </a:lnTo>
                  <a:close/>
                </a:path>
                <a:path w="5995669" h="1544320">
                  <a:moveTo>
                    <a:pt x="1750618" y="1257300"/>
                  </a:moveTo>
                  <a:lnTo>
                    <a:pt x="1746504" y="1257300"/>
                  </a:lnTo>
                  <a:lnTo>
                    <a:pt x="1750618" y="1270000"/>
                  </a:lnTo>
                  <a:lnTo>
                    <a:pt x="1750618" y="1257300"/>
                  </a:lnTo>
                  <a:close/>
                </a:path>
                <a:path w="5995669" h="1544320">
                  <a:moveTo>
                    <a:pt x="1812251" y="1270000"/>
                  </a:moveTo>
                  <a:lnTo>
                    <a:pt x="1803006" y="1257300"/>
                  </a:lnTo>
                  <a:lnTo>
                    <a:pt x="1784515" y="1244600"/>
                  </a:lnTo>
                  <a:lnTo>
                    <a:pt x="1775269" y="1244600"/>
                  </a:lnTo>
                  <a:lnTo>
                    <a:pt x="1771154" y="1257300"/>
                  </a:lnTo>
                  <a:lnTo>
                    <a:pt x="1779384" y="1257300"/>
                  </a:lnTo>
                  <a:lnTo>
                    <a:pt x="1787601" y="1270000"/>
                  </a:lnTo>
                  <a:lnTo>
                    <a:pt x="1783486" y="1270000"/>
                  </a:lnTo>
                  <a:lnTo>
                    <a:pt x="1787601" y="1282700"/>
                  </a:lnTo>
                  <a:lnTo>
                    <a:pt x="1795818" y="1282700"/>
                  </a:lnTo>
                  <a:lnTo>
                    <a:pt x="1795818" y="1270000"/>
                  </a:lnTo>
                  <a:lnTo>
                    <a:pt x="1799920" y="1270000"/>
                  </a:lnTo>
                  <a:lnTo>
                    <a:pt x="1804035" y="1282700"/>
                  </a:lnTo>
                  <a:lnTo>
                    <a:pt x="1812251" y="1270000"/>
                  </a:lnTo>
                  <a:close/>
                </a:path>
                <a:path w="5995669" h="1544320">
                  <a:moveTo>
                    <a:pt x="1816366" y="1257300"/>
                  </a:moveTo>
                  <a:lnTo>
                    <a:pt x="1812251" y="1270000"/>
                  </a:lnTo>
                  <a:lnTo>
                    <a:pt x="1816366" y="1270000"/>
                  </a:lnTo>
                  <a:lnTo>
                    <a:pt x="1816366" y="1257300"/>
                  </a:lnTo>
                  <a:close/>
                </a:path>
                <a:path w="5995669" h="1544320">
                  <a:moveTo>
                    <a:pt x="1882114" y="1320800"/>
                  </a:moveTo>
                  <a:lnTo>
                    <a:pt x="1878012" y="1308100"/>
                  </a:lnTo>
                  <a:lnTo>
                    <a:pt x="1865680" y="1308100"/>
                  </a:lnTo>
                  <a:lnTo>
                    <a:pt x="1865680" y="1320800"/>
                  </a:lnTo>
                  <a:lnTo>
                    <a:pt x="1882114" y="1320800"/>
                  </a:lnTo>
                  <a:close/>
                </a:path>
                <a:path w="5995669" h="1544320">
                  <a:moveTo>
                    <a:pt x="1923211" y="1117600"/>
                  </a:moveTo>
                  <a:lnTo>
                    <a:pt x="1919097" y="1104900"/>
                  </a:lnTo>
                  <a:lnTo>
                    <a:pt x="1919097" y="1117600"/>
                  </a:lnTo>
                  <a:lnTo>
                    <a:pt x="1923211" y="1117600"/>
                  </a:lnTo>
                  <a:close/>
                </a:path>
                <a:path w="5995669" h="1544320">
                  <a:moveTo>
                    <a:pt x="1939645" y="977900"/>
                  </a:moveTo>
                  <a:lnTo>
                    <a:pt x="1937588" y="971550"/>
                  </a:lnTo>
                  <a:lnTo>
                    <a:pt x="1935530" y="977900"/>
                  </a:lnTo>
                  <a:lnTo>
                    <a:pt x="1939645" y="977900"/>
                  </a:lnTo>
                  <a:close/>
                </a:path>
                <a:path w="5995669" h="1544320">
                  <a:moveTo>
                    <a:pt x="1997176" y="1399755"/>
                  </a:moveTo>
                  <a:lnTo>
                    <a:pt x="1993061" y="1395628"/>
                  </a:lnTo>
                  <a:lnTo>
                    <a:pt x="1988959" y="1399755"/>
                  </a:lnTo>
                  <a:lnTo>
                    <a:pt x="1988959" y="1403870"/>
                  </a:lnTo>
                  <a:lnTo>
                    <a:pt x="1997176" y="1403870"/>
                  </a:lnTo>
                  <a:lnTo>
                    <a:pt x="1997176" y="1399755"/>
                  </a:lnTo>
                  <a:close/>
                </a:path>
                <a:path w="5995669" h="1544320">
                  <a:moveTo>
                    <a:pt x="2005393" y="1257300"/>
                  </a:moveTo>
                  <a:lnTo>
                    <a:pt x="1997176" y="1257300"/>
                  </a:lnTo>
                  <a:lnTo>
                    <a:pt x="1997176" y="1270000"/>
                  </a:lnTo>
                  <a:lnTo>
                    <a:pt x="2005393" y="1270000"/>
                  </a:lnTo>
                  <a:lnTo>
                    <a:pt x="2005393" y="1257300"/>
                  </a:lnTo>
                  <a:close/>
                </a:path>
                <a:path w="5995669" h="1544320">
                  <a:moveTo>
                    <a:pt x="2009508" y="1282700"/>
                  </a:moveTo>
                  <a:lnTo>
                    <a:pt x="2001291" y="1282700"/>
                  </a:lnTo>
                  <a:lnTo>
                    <a:pt x="1997176" y="1295400"/>
                  </a:lnTo>
                  <a:lnTo>
                    <a:pt x="2009508" y="1295400"/>
                  </a:lnTo>
                  <a:lnTo>
                    <a:pt x="2009508" y="1282700"/>
                  </a:lnTo>
                  <a:close/>
                </a:path>
                <a:path w="5995669" h="1544320">
                  <a:moveTo>
                    <a:pt x="2013623" y="1257300"/>
                  </a:moveTo>
                  <a:lnTo>
                    <a:pt x="2009508" y="1257300"/>
                  </a:lnTo>
                  <a:lnTo>
                    <a:pt x="2013623" y="1270000"/>
                  </a:lnTo>
                  <a:lnTo>
                    <a:pt x="2013623" y="1257300"/>
                  </a:lnTo>
                  <a:close/>
                </a:path>
                <a:path w="5995669" h="1544320">
                  <a:moveTo>
                    <a:pt x="2015667" y="965200"/>
                  </a:moveTo>
                  <a:lnTo>
                    <a:pt x="2013610" y="960958"/>
                  </a:lnTo>
                  <a:lnTo>
                    <a:pt x="2013610" y="965200"/>
                  </a:lnTo>
                  <a:lnTo>
                    <a:pt x="2015667" y="965200"/>
                  </a:lnTo>
                  <a:close/>
                </a:path>
                <a:path w="5995669" h="1544320">
                  <a:moveTo>
                    <a:pt x="2030056" y="1270000"/>
                  </a:moveTo>
                  <a:lnTo>
                    <a:pt x="2013623" y="1270000"/>
                  </a:lnTo>
                  <a:lnTo>
                    <a:pt x="2009508" y="1282700"/>
                  </a:lnTo>
                  <a:lnTo>
                    <a:pt x="2013623" y="1282700"/>
                  </a:lnTo>
                  <a:lnTo>
                    <a:pt x="2021827" y="1295387"/>
                  </a:lnTo>
                  <a:lnTo>
                    <a:pt x="2025942" y="1295400"/>
                  </a:lnTo>
                  <a:lnTo>
                    <a:pt x="2025942" y="1282700"/>
                  </a:lnTo>
                  <a:lnTo>
                    <a:pt x="2030056" y="1282700"/>
                  </a:lnTo>
                  <a:lnTo>
                    <a:pt x="2030056" y="1270000"/>
                  </a:lnTo>
                  <a:close/>
                </a:path>
                <a:path w="5995669" h="1544320">
                  <a:moveTo>
                    <a:pt x="2054707" y="1399755"/>
                  </a:moveTo>
                  <a:lnTo>
                    <a:pt x="2042375" y="1399755"/>
                  </a:lnTo>
                  <a:lnTo>
                    <a:pt x="2042375" y="1403870"/>
                  </a:lnTo>
                  <a:lnTo>
                    <a:pt x="2046490" y="1407998"/>
                  </a:lnTo>
                  <a:lnTo>
                    <a:pt x="2046490" y="1412125"/>
                  </a:lnTo>
                  <a:lnTo>
                    <a:pt x="2050605" y="1407998"/>
                  </a:lnTo>
                  <a:lnTo>
                    <a:pt x="2050605" y="1403870"/>
                  </a:lnTo>
                  <a:lnTo>
                    <a:pt x="2054707" y="1399755"/>
                  </a:lnTo>
                  <a:close/>
                </a:path>
                <a:path w="5995669" h="1544320">
                  <a:moveTo>
                    <a:pt x="2058822" y="952500"/>
                  </a:moveTo>
                  <a:lnTo>
                    <a:pt x="2054707" y="952500"/>
                  </a:lnTo>
                  <a:lnTo>
                    <a:pt x="2054707" y="965200"/>
                  </a:lnTo>
                  <a:lnTo>
                    <a:pt x="2058822" y="965200"/>
                  </a:lnTo>
                  <a:lnTo>
                    <a:pt x="2058822" y="952500"/>
                  </a:lnTo>
                  <a:close/>
                </a:path>
                <a:path w="5995669" h="1544320">
                  <a:moveTo>
                    <a:pt x="2149221" y="971550"/>
                  </a:moveTo>
                  <a:lnTo>
                    <a:pt x="2145119" y="977900"/>
                  </a:lnTo>
                  <a:lnTo>
                    <a:pt x="2149221" y="977900"/>
                  </a:lnTo>
                  <a:lnTo>
                    <a:pt x="2149221" y="971550"/>
                  </a:lnTo>
                  <a:close/>
                </a:path>
                <a:path w="5995669" h="1544320">
                  <a:moveTo>
                    <a:pt x="2161552" y="965200"/>
                  </a:moveTo>
                  <a:lnTo>
                    <a:pt x="2157450" y="965200"/>
                  </a:lnTo>
                  <a:lnTo>
                    <a:pt x="2157450" y="977900"/>
                  </a:lnTo>
                  <a:lnTo>
                    <a:pt x="2161552" y="977900"/>
                  </a:lnTo>
                  <a:lnTo>
                    <a:pt x="2161552" y="965200"/>
                  </a:lnTo>
                  <a:close/>
                </a:path>
                <a:path w="5995669" h="1544320">
                  <a:moveTo>
                    <a:pt x="2194433" y="1079500"/>
                  </a:moveTo>
                  <a:lnTo>
                    <a:pt x="2186216" y="1066800"/>
                  </a:lnTo>
                  <a:lnTo>
                    <a:pt x="2186216" y="1079500"/>
                  </a:lnTo>
                  <a:lnTo>
                    <a:pt x="2194433" y="1079500"/>
                  </a:lnTo>
                  <a:close/>
                </a:path>
                <a:path w="5995669" h="1544320">
                  <a:moveTo>
                    <a:pt x="2202650" y="1244600"/>
                  </a:moveTo>
                  <a:lnTo>
                    <a:pt x="2198535" y="1244600"/>
                  </a:lnTo>
                  <a:lnTo>
                    <a:pt x="2198535" y="1257300"/>
                  </a:lnTo>
                  <a:lnTo>
                    <a:pt x="2202650" y="1257300"/>
                  </a:lnTo>
                  <a:lnTo>
                    <a:pt x="2202650" y="1244600"/>
                  </a:lnTo>
                  <a:close/>
                </a:path>
                <a:path w="5995669" h="1544320">
                  <a:moveTo>
                    <a:pt x="2206752" y="1168400"/>
                  </a:moveTo>
                  <a:lnTo>
                    <a:pt x="2194433" y="1168400"/>
                  </a:lnTo>
                  <a:lnTo>
                    <a:pt x="2198535" y="1181087"/>
                  </a:lnTo>
                  <a:lnTo>
                    <a:pt x="2202650" y="1181100"/>
                  </a:lnTo>
                  <a:lnTo>
                    <a:pt x="2206752" y="1168400"/>
                  </a:lnTo>
                  <a:close/>
                </a:path>
                <a:path w="5995669" h="1544320">
                  <a:moveTo>
                    <a:pt x="2210866" y="1143000"/>
                  </a:moveTo>
                  <a:lnTo>
                    <a:pt x="2206764" y="1143000"/>
                  </a:lnTo>
                  <a:lnTo>
                    <a:pt x="2210866" y="1155700"/>
                  </a:lnTo>
                  <a:lnTo>
                    <a:pt x="2210866" y="1143000"/>
                  </a:lnTo>
                  <a:close/>
                </a:path>
                <a:path w="5995669" h="1544320">
                  <a:moveTo>
                    <a:pt x="2227300" y="927100"/>
                  </a:moveTo>
                  <a:lnTo>
                    <a:pt x="2223198" y="939800"/>
                  </a:lnTo>
                  <a:lnTo>
                    <a:pt x="2227300" y="939800"/>
                  </a:lnTo>
                  <a:lnTo>
                    <a:pt x="2227300" y="927100"/>
                  </a:lnTo>
                  <a:close/>
                </a:path>
                <a:path w="5995669" h="1544320">
                  <a:moveTo>
                    <a:pt x="2231415" y="939800"/>
                  </a:moveTo>
                  <a:lnTo>
                    <a:pt x="2227300" y="939800"/>
                  </a:lnTo>
                  <a:lnTo>
                    <a:pt x="2231415" y="952500"/>
                  </a:lnTo>
                  <a:lnTo>
                    <a:pt x="2231415" y="939800"/>
                  </a:lnTo>
                  <a:close/>
                </a:path>
                <a:path w="5995669" h="1544320">
                  <a:moveTo>
                    <a:pt x="2247849" y="1066800"/>
                  </a:moveTo>
                  <a:lnTo>
                    <a:pt x="2243747" y="1054100"/>
                  </a:lnTo>
                  <a:lnTo>
                    <a:pt x="2243747" y="1066800"/>
                  </a:lnTo>
                  <a:lnTo>
                    <a:pt x="2247849" y="1066800"/>
                  </a:lnTo>
                  <a:close/>
                </a:path>
                <a:path w="5995669" h="1544320">
                  <a:moveTo>
                    <a:pt x="2251964" y="1104900"/>
                  </a:moveTo>
                  <a:lnTo>
                    <a:pt x="2247849" y="1104900"/>
                  </a:lnTo>
                  <a:lnTo>
                    <a:pt x="2251964" y="1117600"/>
                  </a:lnTo>
                  <a:lnTo>
                    <a:pt x="2251964" y="1104900"/>
                  </a:lnTo>
                  <a:close/>
                </a:path>
                <a:path w="5995669" h="1544320">
                  <a:moveTo>
                    <a:pt x="2272512" y="1263688"/>
                  </a:moveTo>
                  <a:lnTo>
                    <a:pt x="2268397" y="1263688"/>
                  </a:lnTo>
                  <a:lnTo>
                    <a:pt x="2264283" y="1259560"/>
                  </a:lnTo>
                  <a:lnTo>
                    <a:pt x="2264283" y="1263688"/>
                  </a:lnTo>
                  <a:lnTo>
                    <a:pt x="2260181" y="1267815"/>
                  </a:lnTo>
                  <a:lnTo>
                    <a:pt x="2264283" y="1267815"/>
                  </a:lnTo>
                  <a:lnTo>
                    <a:pt x="2266467" y="1270000"/>
                  </a:lnTo>
                  <a:lnTo>
                    <a:pt x="2256078" y="1270000"/>
                  </a:lnTo>
                  <a:lnTo>
                    <a:pt x="2260181" y="1282700"/>
                  </a:lnTo>
                  <a:lnTo>
                    <a:pt x="2268397" y="1282700"/>
                  </a:lnTo>
                  <a:lnTo>
                    <a:pt x="2268397" y="1271930"/>
                  </a:lnTo>
                  <a:lnTo>
                    <a:pt x="2272512" y="1271930"/>
                  </a:lnTo>
                  <a:lnTo>
                    <a:pt x="2272512" y="1270000"/>
                  </a:lnTo>
                  <a:lnTo>
                    <a:pt x="2272512" y="1263688"/>
                  </a:lnTo>
                  <a:close/>
                </a:path>
                <a:path w="5995669" h="1544320">
                  <a:moveTo>
                    <a:pt x="2321826" y="1292555"/>
                  </a:moveTo>
                  <a:lnTo>
                    <a:pt x="2317712" y="1292555"/>
                  </a:lnTo>
                  <a:lnTo>
                    <a:pt x="2321826" y="1296670"/>
                  </a:lnTo>
                  <a:lnTo>
                    <a:pt x="2321826" y="1292555"/>
                  </a:lnTo>
                  <a:close/>
                </a:path>
                <a:path w="5995669" h="1544320">
                  <a:moveTo>
                    <a:pt x="2350592" y="939800"/>
                  </a:moveTo>
                  <a:lnTo>
                    <a:pt x="2346477" y="939800"/>
                  </a:lnTo>
                  <a:lnTo>
                    <a:pt x="2346477" y="927100"/>
                  </a:lnTo>
                  <a:lnTo>
                    <a:pt x="2342362" y="927100"/>
                  </a:lnTo>
                  <a:lnTo>
                    <a:pt x="2342362" y="939800"/>
                  </a:lnTo>
                  <a:lnTo>
                    <a:pt x="2338260" y="939800"/>
                  </a:lnTo>
                  <a:lnTo>
                    <a:pt x="2338260" y="952500"/>
                  </a:lnTo>
                  <a:lnTo>
                    <a:pt x="2350592" y="939800"/>
                  </a:lnTo>
                  <a:close/>
                </a:path>
                <a:path w="5995669" h="1544320">
                  <a:moveTo>
                    <a:pt x="2514968" y="1308100"/>
                  </a:moveTo>
                  <a:lnTo>
                    <a:pt x="2510853" y="1320800"/>
                  </a:lnTo>
                  <a:lnTo>
                    <a:pt x="2514968" y="1320800"/>
                  </a:lnTo>
                  <a:lnTo>
                    <a:pt x="2514968" y="1308100"/>
                  </a:lnTo>
                  <a:close/>
                </a:path>
                <a:path w="5995669" h="1544320">
                  <a:moveTo>
                    <a:pt x="2564282" y="1296670"/>
                  </a:moveTo>
                  <a:lnTo>
                    <a:pt x="2555024" y="1290421"/>
                  </a:lnTo>
                  <a:lnTo>
                    <a:pt x="2545778" y="1283792"/>
                  </a:lnTo>
                  <a:lnTo>
                    <a:pt x="2536533" y="1276375"/>
                  </a:lnTo>
                  <a:lnTo>
                    <a:pt x="2527287" y="1267815"/>
                  </a:lnTo>
                  <a:lnTo>
                    <a:pt x="2531021" y="1277086"/>
                  </a:lnTo>
                  <a:lnTo>
                    <a:pt x="2540000" y="1295641"/>
                  </a:lnTo>
                  <a:lnTo>
                    <a:pt x="2543733" y="1304925"/>
                  </a:lnTo>
                  <a:lnTo>
                    <a:pt x="2551950" y="1304925"/>
                  </a:lnTo>
                  <a:lnTo>
                    <a:pt x="2560167" y="1309039"/>
                  </a:lnTo>
                  <a:lnTo>
                    <a:pt x="2564282" y="1309039"/>
                  </a:lnTo>
                  <a:lnTo>
                    <a:pt x="2564282" y="1296670"/>
                  </a:lnTo>
                  <a:close/>
                </a:path>
                <a:path w="5995669" h="1544320">
                  <a:moveTo>
                    <a:pt x="2642362" y="1270000"/>
                  </a:moveTo>
                  <a:lnTo>
                    <a:pt x="2638247" y="1257300"/>
                  </a:lnTo>
                  <a:lnTo>
                    <a:pt x="2637536" y="1270000"/>
                  </a:lnTo>
                  <a:lnTo>
                    <a:pt x="2642362" y="1270000"/>
                  </a:lnTo>
                  <a:close/>
                </a:path>
                <a:path w="5995669" h="1544320">
                  <a:moveTo>
                    <a:pt x="2683446" y="1244600"/>
                  </a:moveTo>
                  <a:lnTo>
                    <a:pt x="2679344" y="1231900"/>
                  </a:lnTo>
                  <a:lnTo>
                    <a:pt x="2679344" y="1244600"/>
                  </a:lnTo>
                  <a:lnTo>
                    <a:pt x="2683446" y="1244600"/>
                  </a:lnTo>
                  <a:close/>
                </a:path>
                <a:path w="5995669" h="1544320">
                  <a:moveTo>
                    <a:pt x="2693720" y="1308100"/>
                  </a:moveTo>
                  <a:lnTo>
                    <a:pt x="2687561" y="1308100"/>
                  </a:lnTo>
                  <a:lnTo>
                    <a:pt x="2683446" y="1295400"/>
                  </a:lnTo>
                  <a:lnTo>
                    <a:pt x="2679344" y="1308100"/>
                  </a:lnTo>
                  <a:lnTo>
                    <a:pt x="2675229" y="1308100"/>
                  </a:lnTo>
                  <a:lnTo>
                    <a:pt x="2675229" y="1295400"/>
                  </a:lnTo>
                  <a:lnTo>
                    <a:pt x="2683446" y="1295400"/>
                  </a:lnTo>
                  <a:lnTo>
                    <a:pt x="2687561" y="1295400"/>
                  </a:lnTo>
                  <a:lnTo>
                    <a:pt x="2691663" y="1282700"/>
                  </a:lnTo>
                  <a:lnTo>
                    <a:pt x="2683459" y="1270000"/>
                  </a:lnTo>
                  <a:lnTo>
                    <a:pt x="2679344" y="1270000"/>
                  </a:lnTo>
                  <a:lnTo>
                    <a:pt x="2671127" y="1295400"/>
                  </a:lnTo>
                  <a:lnTo>
                    <a:pt x="2671127" y="1308100"/>
                  </a:lnTo>
                  <a:lnTo>
                    <a:pt x="2667012" y="1320800"/>
                  </a:lnTo>
                  <a:lnTo>
                    <a:pt x="2671127" y="1320800"/>
                  </a:lnTo>
                  <a:lnTo>
                    <a:pt x="2671127" y="1329258"/>
                  </a:lnTo>
                  <a:lnTo>
                    <a:pt x="2662898" y="1320800"/>
                  </a:lnTo>
                  <a:lnTo>
                    <a:pt x="2650579" y="1320800"/>
                  </a:lnTo>
                  <a:lnTo>
                    <a:pt x="2658795" y="1308100"/>
                  </a:lnTo>
                  <a:lnTo>
                    <a:pt x="2671127" y="1308100"/>
                  </a:lnTo>
                  <a:lnTo>
                    <a:pt x="2671127" y="1295400"/>
                  </a:lnTo>
                  <a:lnTo>
                    <a:pt x="2630030" y="1295400"/>
                  </a:lnTo>
                  <a:lnTo>
                    <a:pt x="2633040" y="1282700"/>
                  </a:lnTo>
                  <a:lnTo>
                    <a:pt x="2635681" y="1270000"/>
                  </a:lnTo>
                  <a:lnTo>
                    <a:pt x="2630030" y="1270000"/>
                  </a:lnTo>
                  <a:lnTo>
                    <a:pt x="2617698" y="1320800"/>
                  </a:lnTo>
                  <a:lnTo>
                    <a:pt x="2621813" y="1320800"/>
                  </a:lnTo>
                  <a:lnTo>
                    <a:pt x="2621813" y="1333500"/>
                  </a:lnTo>
                  <a:lnTo>
                    <a:pt x="2642362" y="1333500"/>
                  </a:lnTo>
                  <a:lnTo>
                    <a:pt x="2646464" y="1320800"/>
                  </a:lnTo>
                  <a:lnTo>
                    <a:pt x="2646464" y="1333500"/>
                  </a:lnTo>
                  <a:lnTo>
                    <a:pt x="2654681" y="1333500"/>
                  </a:lnTo>
                  <a:lnTo>
                    <a:pt x="2654681" y="1346200"/>
                  </a:lnTo>
                  <a:lnTo>
                    <a:pt x="2662898" y="1333500"/>
                  </a:lnTo>
                  <a:lnTo>
                    <a:pt x="2671127" y="1333500"/>
                  </a:lnTo>
                  <a:lnTo>
                    <a:pt x="2675229" y="1333500"/>
                  </a:lnTo>
                  <a:lnTo>
                    <a:pt x="2681401" y="1320800"/>
                  </a:lnTo>
                  <a:lnTo>
                    <a:pt x="2693720" y="1308100"/>
                  </a:lnTo>
                  <a:close/>
                </a:path>
                <a:path w="5995669" h="1544320">
                  <a:moveTo>
                    <a:pt x="2708110" y="1313167"/>
                  </a:moveTo>
                  <a:lnTo>
                    <a:pt x="2699893" y="1313167"/>
                  </a:lnTo>
                  <a:lnTo>
                    <a:pt x="2699893" y="1317294"/>
                  </a:lnTo>
                  <a:lnTo>
                    <a:pt x="2695778" y="1325537"/>
                  </a:lnTo>
                  <a:lnTo>
                    <a:pt x="2695778" y="1329664"/>
                  </a:lnTo>
                  <a:lnTo>
                    <a:pt x="2703995" y="1329664"/>
                  </a:lnTo>
                  <a:lnTo>
                    <a:pt x="2703995" y="1317294"/>
                  </a:lnTo>
                  <a:lnTo>
                    <a:pt x="2708110" y="1313167"/>
                  </a:lnTo>
                  <a:close/>
                </a:path>
                <a:path w="5995669" h="1544320">
                  <a:moveTo>
                    <a:pt x="2732760" y="1257300"/>
                  </a:moveTo>
                  <a:lnTo>
                    <a:pt x="2720429" y="1257300"/>
                  </a:lnTo>
                  <a:lnTo>
                    <a:pt x="2728658" y="1270000"/>
                  </a:lnTo>
                  <a:lnTo>
                    <a:pt x="2732760" y="1270000"/>
                  </a:lnTo>
                  <a:lnTo>
                    <a:pt x="2732760" y="1257300"/>
                  </a:lnTo>
                  <a:close/>
                </a:path>
                <a:path w="5995669" h="1544320">
                  <a:moveTo>
                    <a:pt x="2930017" y="1244600"/>
                  </a:moveTo>
                  <a:lnTo>
                    <a:pt x="2922181" y="1231900"/>
                  </a:lnTo>
                  <a:lnTo>
                    <a:pt x="2913570" y="1219200"/>
                  </a:lnTo>
                  <a:lnTo>
                    <a:pt x="2913570" y="1244600"/>
                  </a:lnTo>
                  <a:lnTo>
                    <a:pt x="2930017" y="1244600"/>
                  </a:lnTo>
                  <a:close/>
                </a:path>
                <a:path w="5995669" h="1544320">
                  <a:moveTo>
                    <a:pt x="2938234" y="1206500"/>
                  </a:moveTo>
                  <a:lnTo>
                    <a:pt x="2934119" y="1206500"/>
                  </a:lnTo>
                  <a:lnTo>
                    <a:pt x="2934119" y="1193800"/>
                  </a:lnTo>
                  <a:lnTo>
                    <a:pt x="2917685" y="1219200"/>
                  </a:lnTo>
                  <a:lnTo>
                    <a:pt x="2938234" y="1219200"/>
                  </a:lnTo>
                  <a:lnTo>
                    <a:pt x="2938234" y="1206500"/>
                  </a:lnTo>
                  <a:close/>
                </a:path>
                <a:path w="5995669" h="1544320">
                  <a:moveTo>
                    <a:pt x="3057410" y="1117600"/>
                  </a:moveTo>
                  <a:lnTo>
                    <a:pt x="3053296" y="1117600"/>
                  </a:lnTo>
                  <a:lnTo>
                    <a:pt x="3057410" y="1130300"/>
                  </a:lnTo>
                  <a:lnTo>
                    <a:pt x="3057410" y="1117600"/>
                  </a:lnTo>
                  <a:close/>
                </a:path>
                <a:path w="5995669" h="1544320">
                  <a:moveTo>
                    <a:pt x="3106724" y="1282700"/>
                  </a:moveTo>
                  <a:lnTo>
                    <a:pt x="3102610" y="1270000"/>
                  </a:lnTo>
                  <a:lnTo>
                    <a:pt x="3102610" y="1282700"/>
                  </a:lnTo>
                  <a:lnTo>
                    <a:pt x="3106724" y="1282700"/>
                  </a:lnTo>
                  <a:close/>
                </a:path>
                <a:path w="5995669" h="1544320">
                  <a:moveTo>
                    <a:pt x="3151924" y="939800"/>
                  </a:moveTo>
                  <a:lnTo>
                    <a:pt x="3143707" y="939800"/>
                  </a:lnTo>
                  <a:lnTo>
                    <a:pt x="3139592" y="952500"/>
                  </a:lnTo>
                  <a:lnTo>
                    <a:pt x="3147809" y="952500"/>
                  </a:lnTo>
                  <a:lnTo>
                    <a:pt x="3151924" y="939800"/>
                  </a:lnTo>
                  <a:close/>
                </a:path>
                <a:path w="5995669" h="1544320">
                  <a:moveTo>
                    <a:pt x="3151924" y="913218"/>
                  </a:moveTo>
                  <a:lnTo>
                    <a:pt x="3147809" y="913218"/>
                  </a:lnTo>
                  <a:lnTo>
                    <a:pt x="3143707" y="909091"/>
                  </a:lnTo>
                  <a:lnTo>
                    <a:pt x="3143707" y="917346"/>
                  </a:lnTo>
                  <a:lnTo>
                    <a:pt x="3147809" y="917346"/>
                  </a:lnTo>
                  <a:lnTo>
                    <a:pt x="3151924" y="913218"/>
                  </a:lnTo>
                  <a:close/>
                </a:path>
                <a:path w="5995669" h="1544320">
                  <a:moveTo>
                    <a:pt x="3160141" y="909091"/>
                  </a:moveTo>
                  <a:lnTo>
                    <a:pt x="3156026" y="904976"/>
                  </a:lnTo>
                  <a:lnTo>
                    <a:pt x="3151924" y="909091"/>
                  </a:lnTo>
                  <a:lnTo>
                    <a:pt x="3151924" y="913218"/>
                  </a:lnTo>
                  <a:lnTo>
                    <a:pt x="3160141" y="913218"/>
                  </a:lnTo>
                  <a:lnTo>
                    <a:pt x="3160141" y="909091"/>
                  </a:lnTo>
                  <a:close/>
                </a:path>
                <a:path w="5995669" h="1544320">
                  <a:moveTo>
                    <a:pt x="3188906" y="939800"/>
                  </a:moveTo>
                  <a:lnTo>
                    <a:pt x="3184804" y="939800"/>
                  </a:lnTo>
                  <a:lnTo>
                    <a:pt x="3184804" y="927100"/>
                  </a:lnTo>
                  <a:lnTo>
                    <a:pt x="3176574" y="927100"/>
                  </a:lnTo>
                  <a:lnTo>
                    <a:pt x="3176574" y="914400"/>
                  </a:lnTo>
                  <a:lnTo>
                    <a:pt x="3172472" y="927100"/>
                  </a:lnTo>
                  <a:lnTo>
                    <a:pt x="3168358" y="914400"/>
                  </a:lnTo>
                  <a:lnTo>
                    <a:pt x="3160141" y="914400"/>
                  </a:lnTo>
                  <a:lnTo>
                    <a:pt x="3157702" y="927100"/>
                  </a:lnTo>
                  <a:lnTo>
                    <a:pt x="3154362" y="939800"/>
                  </a:lnTo>
                  <a:lnTo>
                    <a:pt x="3151924" y="939800"/>
                  </a:lnTo>
                  <a:lnTo>
                    <a:pt x="3161169" y="952500"/>
                  </a:lnTo>
                  <a:lnTo>
                    <a:pt x="3188906" y="952500"/>
                  </a:lnTo>
                  <a:lnTo>
                    <a:pt x="3188906" y="939800"/>
                  </a:lnTo>
                  <a:close/>
                </a:path>
                <a:path w="5995669" h="1544320">
                  <a:moveTo>
                    <a:pt x="3213570" y="1282700"/>
                  </a:moveTo>
                  <a:lnTo>
                    <a:pt x="3209455" y="1282700"/>
                  </a:lnTo>
                  <a:lnTo>
                    <a:pt x="3209455" y="1295400"/>
                  </a:lnTo>
                  <a:lnTo>
                    <a:pt x="3213570" y="1295400"/>
                  </a:lnTo>
                  <a:lnTo>
                    <a:pt x="3213570" y="1282700"/>
                  </a:lnTo>
                  <a:close/>
                </a:path>
                <a:path w="5995669" h="1544320">
                  <a:moveTo>
                    <a:pt x="3230003" y="1282700"/>
                  </a:moveTo>
                  <a:lnTo>
                    <a:pt x="3221786" y="1270000"/>
                  </a:lnTo>
                  <a:lnTo>
                    <a:pt x="3217672" y="1270000"/>
                  </a:lnTo>
                  <a:lnTo>
                    <a:pt x="3217672" y="1282700"/>
                  </a:lnTo>
                  <a:lnTo>
                    <a:pt x="3230003" y="1282700"/>
                  </a:lnTo>
                  <a:close/>
                </a:path>
                <a:path w="5995669" h="1544320">
                  <a:moveTo>
                    <a:pt x="3230003" y="914400"/>
                  </a:moveTo>
                  <a:lnTo>
                    <a:pt x="3225889" y="908050"/>
                  </a:lnTo>
                  <a:lnTo>
                    <a:pt x="3225889" y="914400"/>
                  </a:lnTo>
                  <a:lnTo>
                    <a:pt x="3213570" y="914400"/>
                  </a:lnTo>
                  <a:lnTo>
                    <a:pt x="3209455" y="927100"/>
                  </a:lnTo>
                  <a:lnTo>
                    <a:pt x="3230003" y="927100"/>
                  </a:lnTo>
                  <a:lnTo>
                    <a:pt x="3230003" y="914400"/>
                  </a:lnTo>
                  <a:close/>
                </a:path>
                <a:path w="5995669" h="1544320">
                  <a:moveTo>
                    <a:pt x="3250552" y="952500"/>
                  </a:moveTo>
                  <a:lnTo>
                    <a:pt x="3246437" y="939800"/>
                  </a:lnTo>
                  <a:lnTo>
                    <a:pt x="3246437" y="952500"/>
                  </a:lnTo>
                  <a:lnTo>
                    <a:pt x="3250552" y="952500"/>
                  </a:lnTo>
                  <a:close/>
                </a:path>
                <a:path w="5995669" h="1544320">
                  <a:moveTo>
                    <a:pt x="3259531" y="967549"/>
                  </a:moveTo>
                  <a:lnTo>
                    <a:pt x="3258769" y="965200"/>
                  </a:lnTo>
                  <a:lnTo>
                    <a:pt x="3258769" y="969022"/>
                  </a:lnTo>
                  <a:lnTo>
                    <a:pt x="3259531" y="967549"/>
                  </a:lnTo>
                  <a:close/>
                </a:path>
                <a:path w="5995669" h="1544320">
                  <a:moveTo>
                    <a:pt x="3283420" y="1054100"/>
                  </a:moveTo>
                  <a:lnTo>
                    <a:pt x="3279317" y="1054100"/>
                  </a:lnTo>
                  <a:lnTo>
                    <a:pt x="3275203" y="1066800"/>
                  </a:lnTo>
                  <a:lnTo>
                    <a:pt x="3279317" y="1066800"/>
                  </a:lnTo>
                  <a:lnTo>
                    <a:pt x="3283420" y="1054100"/>
                  </a:lnTo>
                  <a:close/>
                </a:path>
                <a:path w="5995669" h="1544320">
                  <a:moveTo>
                    <a:pt x="3373831" y="0"/>
                  </a:moveTo>
                  <a:lnTo>
                    <a:pt x="3345065" y="0"/>
                  </a:lnTo>
                  <a:lnTo>
                    <a:pt x="3345065" y="12700"/>
                  </a:lnTo>
                  <a:lnTo>
                    <a:pt x="3340951" y="12700"/>
                  </a:lnTo>
                  <a:lnTo>
                    <a:pt x="3345065" y="25400"/>
                  </a:lnTo>
                  <a:lnTo>
                    <a:pt x="3365614" y="25400"/>
                  </a:lnTo>
                  <a:lnTo>
                    <a:pt x="3373831" y="12700"/>
                  </a:lnTo>
                  <a:lnTo>
                    <a:pt x="3373831" y="0"/>
                  </a:lnTo>
                  <a:close/>
                </a:path>
                <a:path w="5995669" h="1544320">
                  <a:moveTo>
                    <a:pt x="3398482" y="14363"/>
                  </a:moveTo>
                  <a:lnTo>
                    <a:pt x="3394379" y="14363"/>
                  </a:lnTo>
                  <a:lnTo>
                    <a:pt x="3394379" y="12700"/>
                  </a:lnTo>
                  <a:lnTo>
                    <a:pt x="3373831" y="12700"/>
                  </a:lnTo>
                  <a:lnTo>
                    <a:pt x="3373831" y="25400"/>
                  </a:lnTo>
                  <a:lnTo>
                    <a:pt x="3394379" y="25400"/>
                  </a:lnTo>
                  <a:lnTo>
                    <a:pt x="3394379" y="18491"/>
                  </a:lnTo>
                  <a:lnTo>
                    <a:pt x="3398482" y="14363"/>
                  </a:lnTo>
                  <a:close/>
                </a:path>
                <a:path w="5995669" h="1544320">
                  <a:moveTo>
                    <a:pt x="3534092" y="1282700"/>
                  </a:moveTo>
                  <a:lnTo>
                    <a:pt x="3497110" y="1282700"/>
                  </a:lnTo>
                  <a:lnTo>
                    <a:pt x="3497110" y="1295400"/>
                  </a:lnTo>
                  <a:lnTo>
                    <a:pt x="3534092" y="1295400"/>
                  </a:lnTo>
                  <a:lnTo>
                    <a:pt x="3534092" y="1282700"/>
                  </a:lnTo>
                  <a:close/>
                </a:path>
                <a:path w="5995669" h="1544320">
                  <a:moveTo>
                    <a:pt x="3653269" y="1257300"/>
                  </a:moveTo>
                  <a:lnTo>
                    <a:pt x="3645052" y="1257300"/>
                  </a:lnTo>
                  <a:lnTo>
                    <a:pt x="3649167" y="1270000"/>
                  </a:lnTo>
                  <a:lnTo>
                    <a:pt x="3653269" y="1270000"/>
                  </a:lnTo>
                  <a:lnTo>
                    <a:pt x="3653269" y="1257300"/>
                  </a:lnTo>
                  <a:close/>
                </a:path>
                <a:path w="5995669" h="1544320">
                  <a:moveTo>
                    <a:pt x="3668344" y="1265758"/>
                  </a:moveTo>
                  <a:lnTo>
                    <a:pt x="3665601" y="1257300"/>
                  </a:lnTo>
                  <a:lnTo>
                    <a:pt x="3657384" y="1257300"/>
                  </a:lnTo>
                  <a:lnTo>
                    <a:pt x="3657384" y="1270000"/>
                  </a:lnTo>
                  <a:lnTo>
                    <a:pt x="3665601" y="1270000"/>
                  </a:lnTo>
                  <a:lnTo>
                    <a:pt x="3668344" y="1265758"/>
                  </a:lnTo>
                  <a:close/>
                </a:path>
                <a:path w="5995669" h="1544320">
                  <a:moveTo>
                    <a:pt x="3673818" y="1257300"/>
                  </a:moveTo>
                  <a:lnTo>
                    <a:pt x="3668344" y="1265758"/>
                  </a:lnTo>
                  <a:lnTo>
                    <a:pt x="3669715" y="1270000"/>
                  </a:lnTo>
                  <a:lnTo>
                    <a:pt x="3673818" y="1270000"/>
                  </a:lnTo>
                  <a:lnTo>
                    <a:pt x="3673818" y="1257300"/>
                  </a:lnTo>
                  <a:close/>
                </a:path>
                <a:path w="5995669" h="1544320">
                  <a:moveTo>
                    <a:pt x="3723132" y="1282700"/>
                  </a:moveTo>
                  <a:lnTo>
                    <a:pt x="3714915" y="1282700"/>
                  </a:lnTo>
                  <a:lnTo>
                    <a:pt x="3710800" y="1295400"/>
                  </a:lnTo>
                  <a:lnTo>
                    <a:pt x="3719017" y="1295400"/>
                  </a:lnTo>
                  <a:lnTo>
                    <a:pt x="3723132" y="1282700"/>
                  </a:lnTo>
                  <a:close/>
                </a:path>
                <a:path w="5995669" h="1544320">
                  <a:moveTo>
                    <a:pt x="3735463" y="1346200"/>
                  </a:moveTo>
                  <a:lnTo>
                    <a:pt x="3731349" y="1346200"/>
                  </a:lnTo>
                  <a:lnTo>
                    <a:pt x="3735463" y="1358900"/>
                  </a:lnTo>
                  <a:lnTo>
                    <a:pt x="3735463" y="1346200"/>
                  </a:lnTo>
                  <a:close/>
                </a:path>
                <a:path w="5995669" h="1544320">
                  <a:moveTo>
                    <a:pt x="3735463" y="1219200"/>
                  </a:moveTo>
                  <a:lnTo>
                    <a:pt x="3727246" y="1206500"/>
                  </a:lnTo>
                  <a:lnTo>
                    <a:pt x="3723132" y="1206500"/>
                  </a:lnTo>
                  <a:lnTo>
                    <a:pt x="3714915" y="1231900"/>
                  </a:lnTo>
                  <a:lnTo>
                    <a:pt x="3735463" y="1231900"/>
                  </a:lnTo>
                  <a:lnTo>
                    <a:pt x="3735463" y="1219200"/>
                  </a:lnTo>
                  <a:close/>
                </a:path>
                <a:path w="5995669" h="1544320">
                  <a:moveTo>
                    <a:pt x="3764229" y="1399755"/>
                  </a:moveTo>
                  <a:lnTo>
                    <a:pt x="3760114" y="1395628"/>
                  </a:lnTo>
                  <a:lnTo>
                    <a:pt x="3760114" y="1399755"/>
                  </a:lnTo>
                  <a:lnTo>
                    <a:pt x="3764229" y="1399755"/>
                  </a:lnTo>
                  <a:close/>
                </a:path>
                <a:path w="5995669" h="1544320">
                  <a:moveTo>
                    <a:pt x="3846411" y="1219200"/>
                  </a:moveTo>
                  <a:lnTo>
                    <a:pt x="3826891" y="1219200"/>
                  </a:lnTo>
                  <a:lnTo>
                    <a:pt x="3817645" y="1206500"/>
                  </a:lnTo>
                  <a:lnTo>
                    <a:pt x="3817645" y="1231900"/>
                  </a:lnTo>
                  <a:lnTo>
                    <a:pt x="3846411" y="1231900"/>
                  </a:lnTo>
                  <a:lnTo>
                    <a:pt x="3846411" y="1219200"/>
                  </a:lnTo>
                  <a:close/>
                </a:path>
                <a:path w="5995669" h="1544320">
                  <a:moveTo>
                    <a:pt x="3858742" y="1370888"/>
                  </a:moveTo>
                  <a:lnTo>
                    <a:pt x="3854627" y="1362646"/>
                  </a:lnTo>
                  <a:lnTo>
                    <a:pt x="3850525" y="1370888"/>
                  </a:lnTo>
                  <a:lnTo>
                    <a:pt x="3846411" y="1375016"/>
                  </a:lnTo>
                  <a:lnTo>
                    <a:pt x="3850525" y="1375016"/>
                  </a:lnTo>
                  <a:lnTo>
                    <a:pt x="3854627" y="1379131"/>
                  </a:lnTo>
                  <a:lnTo>
                    <a:pt x="3858742" y="1379131"/>
                  </a:lnTo>
                  <a:lnTo>
                    <a:pt x="3858742" y="1370888"/>
                  </a:lnTo>
                  <a:close/>
                </a:path>
                <a:path w="5995669" h="1544320">
                  <a:moveTo>
                    <a:pt x="3875176" y="1257300"/>
                  </a:moveTo>
                  <a:lnTo>
                    <a:pt x="3871074" y="1244600"/>
                  </a:lnTo>
                  <a:lnTo>
                    <a:pt x="3866959" y="1244600"/>
                  </a:lnTo>
                  <a:lnTo>
                    <a:pt x="3858742" y="1231900"/>
                  </a:lnTo>
                  <a:lnTo>
                    <a:pt x="3850525" y="1231900"/>
                  </a:lnTo>
                  <a:lnTo>
                    <a:pt x="3853611" y="1244600"/>
                  </a:lnTo>
                  <a:lnTo>
                    <a:pt x="3859771" y="1257300"/>
                  </a:lnTo>
                  <a:lnTo>
                    <a:pt x="3862857" y="1257300"/>
                  </a:lnTo>
                  <a:lnTo>
                    <a:pt x="3875176" y="1257300"/>
                  </a:lnTo>
                  <a:close/>
                </a:path>
                <a:path w="5995669" h="1544320">
                  <a:moveTo>
                    <a:pt x="3920388" y="950328"/>
                  </a:moveTo>
                  <a:lnTo>
                    <a:pt x="3916273" y="946200"/>
                  </a:lnTo>
                  <a:lnTo>
                    <a:pt x="3908056" y="942073"/>
                  </a:lnTo>
                  <a:lnTo>
                    <a:pt x="3903942" y="942073"/>
                  </a:lnTo>
                  <a:lnTo>
                    <a:pt x="3903942" y="946200"/>
                  </a:lnTo>
                  <a:lnTo>
                    <a:pt x="3899839" y="950328"/>
                  </a:lnTo>
                  <a:lnTo>
                    <a:pt x="3899839" y="954443"/>
                  </a:lnTo>
                  <a:lnTo>
                    <a:pt x="3908056" y="954443"/>
                  </a:lnTo>
                  <a:lnTo>
                    <a:pt x="3912158" y="950328"/>
                  </a:lnTo>
                  <a:lnTo>
                    <a:pt x="3920388" y="950328"/>
                  </a:lnTo>
                  <a:close/>
                </a:path>
                <a:path w="5995669" h="1544320">
                  <a:moveTo>
                    <a:pt x="4076535" y="1325537"/>
                  </a:moveTo>
                  <a:lnTo>
                    <a:pt x="4072432" y="1321409"/>
                  </a:lnTo>
                  <a:lnTo>
                    <a:pt x="4072432" y="1325537"/>
                  </a:lnTo>
                  <a:lnTo>
                    <a:pt x="4068318" y="1329664"/>
                  </a:lnTo>
                  <a:lnTo>
                    <a:pt x="4076535" y="1325537"/>
                  </a:lnTo>
                  <a:close/>
                </a:path>
                <a:path w="5995669" h="1544320">
                  <a:moveTo>
                    <a:pt x="4084764" y="1317294"/>
                  </a:moveTo>
                  <a:lnTo>
                    <a:pt x="4080649" y="1309039"/>
                  </a:lnTo>
                  <a:lnTo>
                    <a:pt x="4080649" y="1304925"/>
                  </a:lnTo>
                  <a:lnTo>
                    <a:pt x="4076535" y="1304925"/>
                  </a:lnTo>
                  <a:lnTo>
                    <a:pt x="4076535" y="1313167"/>
                  </a:lnTo>
                  <a:lnTo>
                    <a:pt x="4080649" y="1313167"/>
                  </a:lnTo>
                  <a:lnTo>
                    <a:pt x="4084764" y="1317294"/>
                  </a:lnTo>
                  <a:close/>
                </a:path>
                <a:path w="5995669" h="1544320">
                  <a:moveTo>
                    <a:pt x="4092981" y="1016000"/>
                  </a:moveTo>
                  <a:lnTo>
                    <a:pt x="4088866" y="1016000"/>
                  </a:lnTo>
                  <a:lnTo>
                    <a:pt x="4092981" y="1028700"/>
                  </a:lnTo>
                  <a:lnTo>
                    <a:pt x="4092981" y="1016000"/>
                  </a:lnTo>
                  <a:close/>
                </a:path>
                <a:path w="5995669" h="1544320">
                  <a:moveTo>
                    <a:pt x="4154614" y="1284300"/>
                  </a:moveTo>
                  <a:lnTo>
                    <a:pt x="4150512" y="1280185"/>
                  </a:lnTo>
                  <a:lnTo>
                    <a:pt x="4146397" y="1280185"/>
                  </a:lnTo>
                  <a:lnTo>
                    <a:pt x="4150512" y="1284300"/>
                  </a:lnTo>
                  <a:lnTo>
                    <a:pt x="4150512" y="1288427"/>
                  </a:lnTo>
                  <a:lnTo>
                    <a:pt x="4154614" y="1292555"/>
                  </a:lnTo>
                  <a:lnTo>
                    <a:pt x="4154614" y="1284300"/>
                  </a:lnTo>
                  <a:close/>
                </a:path>
                <a:path w="5995669" h="1544320">
                  <a:moveTo>
                    <a:pt x="4175163" y="1409700"/>
                  </a:moveTo>
                  <a:lnTo>
                    <a:pt x="4171061" y="1397000"/>
                  </a:lnTo>
                  <a:lnTo>
                    <a:pt x="4171061" y="1409700"/>
                  </a:lnTo>
                  <a:lnTo>
                    <a:pt x="4175163" y="1409700"/>
                  </a:lnTo>
                  <a:close/>
                </a:path>
                <a:path w="5995669" h="1544320">
                  <a:moveTo>
                    <a:pt x="4212158" y="1117600"/>
                  </a:moveTo>
                  <a:lnTo>
                    <a:pt x="4208043" y="1104900"/>
                  </a:lnTo>
                  <a:lnTo>
                    <a:pt x="4199826" y="1117600"/>
                  </a:lnTo>
                  <a:lnTo>
                    <a:pt x="4208043" y="1117600"/>
                  </a:lnTo>
                  <a:lnTo>
                    <a:pt x="4212158" y="1117600"/>
                  </a:lnTo>
                  <a:close/>
                </a:path>
                <a:path w="5995669" h="1544320">
                  <a:moveTo>
                    <a:pt x="4265574" y="63500"/>
                  </a:moveTo>
                  <a:lnTo>
                    <a:pt x="4264126" y="67983"/>
                  </a:lnTo>
                  <a:lnTo>
                    <a:pt x="4265574" y="70129"/>
                  </a:lnTo>
                  <a:lnTo>
                    <a:pt x="4265574" y="63500"/>
                  </a:lnTo>
                  <a:close/>
                </a:path>
                <a:path w="5995669" h="1544320">
                  <a:moveTo>
                    <a:pt x="4290225" y="76200"/>
                  </a:moveTo>
                  <a:lnTo>
                    <a:pt x="4282008" y="63500"/>
                  </a:lnTo>
                  <a:lnTo>
                    <a:pt x="4273791" y="63500"/>
                  </a:lnTo>
                  <a:lnTo>
                    <a:pt x="4277906" y="76200"/>
                  </a:lnTo>
                  <a:lnTo>
                    <a:pt x="4290225" y="76200"/>
                  </a:lnTo>
                  <a:close/>
                </a:path>
                <a:path w="5995669" h="1544320">
                  <a:moveTo>
                    <a:pt x="4294340" y="69850"/>
                  </a:moveTo>
                  <a:lnTo>
                    <a:pt x="4290225" y="76200"/>
                  </a:lnTo>
                  <a:lnTo>
                    <a:pt x="4294340" y="76200"/>
                  </a:lnTo>
                  <a:lnTo>
                    <a:pt x="4294340" y="69850"/>
                  </a:lnTo>
                  <a:close/>
                </a:path>
                <a:path w="5995669" h="1544320">
                  <a:moveTo>
                    <a:pt x="4294340" y="63500"/>
                  </a:moveTo>
                  <a:lnTo>
                    <a:pt x="4290225" y="63500"/>
                  </a:lnTo>
                  <a:lnTo>
                    <a:pt x="4294340" y="67729"/>
                  </a:lnTo>
                  <a:lnTo>
                    <a:pt x="4294340" y="63500"/>
                  </a:lnTo>
                  <a:close/>
                </a:path>
                <a:path w="5995669" h="1544320">
                  <a:moveTo>
                    <a:pt x="4295165" y="68580"/>
                  </a:moveTo>
                  <a:lnTo>
                    <a:pt x="4294340" y="67729"/>
                  </a:lnTo>
                  <a:lnTo>
                    <a:pt x="4294340" y="69850"/>
                  </a:lnTo>
                  <a:lnTo>
                    <a:pt x="4295165" y="68580"/>
                  </a:lnTo>
                  <a:close/>
                </a:path>
                <a:path w="5995669" h="1544320">
                  <a:moveTo>
                    <a:pt x="4306671" y="50800"/>
                  </a:moveTo>
                  <a:lnTo>
                    <a:pt x="4298454" y="50800"/>
                  </a:lnTo>
                  <a:lnTo>
                    <a:pt x="4298454" y="63500"/>
                  </a:lnTo>
                  <a:lnTo>
                    <a:pt x="4295165" y="68580"/>
                  </a:lnTo>
                  <a:lnTo>
                    <a:pt x="4302557" y="76200"/>
                  </a:lnTo>
                  <a:lnTo>
                    <a:pt x="4302557" y="63500"/>
                  </a:lnTo>
                  <a:lnTo>
                    <a:pt x="4306671" y="50800"/>
                  </a:lnTo>
                  <a:close/>
                </a:path>
                <a:path w="5995669" h="1544320">
                  <a:moveTo>
                    <a:pt x="4335437" y="1358519"/>
                  </a:moveTo>
                  <a:lnTo>
                    <a:pt x="4331322" y="1358519"/>
                  </a:lnTo>
                  <a:lnTo>
                    <a:pt x="4335437" y="1362646"/>
                  </a:lnTo>
                  <a:lnTo>
                    <a:pt x="4335437" y="1358519"/>
                  </a:lnTo>
                  <a:close/>
                </a:path>
                <a:path w="5995669" h="1544320">
                  <a:moveTo>
                    <a:pt x="4339539" y="1387386"/>
                  </a:moveTo>
                  <a:lnTo>
                    <a:pt x="4331322" y="1383258"/>
                  </a:lnTo>
                  <a:lnTo>
                    <a:pt x="4327220" y="1379131"/>
                  </a:lnTo>
                  <a:lnTo>
                    <a:pt x="4318990" y="1375016"/>
                  </a:lnTo>
                  <a:lnTo>
                    <a:pt x="4314888" y="1379131"/>
                  </a:lnTo>
                  <a:lnTo>
                    <a:pt x="4327220" y="1391500"/>
                  </a:lnTo>
                  <a:lnTo>
                    <a:pt x="4331322" y="1391500"/>
                  </a:lnTo>
                  <a:lnTo>
                    <a:pt x="4335437" y="1387386"/>
                  </a:lnTo>
                  <a:lnTo>
                    <a:pt x="4339539" y="1387386"/>
                  </a:lnTo>
                  <a:close/>
                </a:path>
                <a:path w="5995669" h="1544320">
                  <a:moveTo>
                    <a:pt x="4339539" y="1333500"/>
                  </a:moveTo>
                  <a:lnTo>
                    <a:pt x="4335437" y="1333500"/>
                  </a:lnTo>
                  <a:lnTo>
                    <a:pt x="4335437" y="1346200"/>
                  </a:lnTo>
                  <a:lnTo>
                    <a:pt x="4339539" y="1346200"/>
                  </a:lnTo>
                  <a:lnTo>
                    <a:pt x="4339539" y="1333500"/>
                  </a:lnTo>
                  <a:close/>
                </a:path>
                <a:path w="5995669" h="1544320">
                  <a:moveTo>
                    <a:pt x="4343654" y="1391500"/>
                  </a:moveTo>
                  <a:lnTo>
                    <a:pt x="4339539" y="1391500"/>
                  </a:lnTo>
                  <a:lnTo>
                    <a:pt x="4339539" y="1395628"/>
                  </a:lnTo>
                  <a:lnTo>
                    <a:pt x="4343654" y="1391500"/>
                  </a:lnTo>
                  <a:close/>
                </a:path>
                <a:path w="5995669" h="1544320">
                  <a:moveTo>
                    <a:pt x="4372419" y="76200"/>
                  </a:moveTo>
                  <a:lnTo>
                    <a:pt x="4369270" y="76200"/>
                  </a:lnTo>
                  <a:lnTo>
                    <a:pt x="4372419" y="80746"/>
                  </a:lnTo>
                  <a:lnTo>
                    <a:pt x="4372419" y="76200"/>
                  </a:lnTo>
                  <a:close/>
                </a:path>
                <a:path w="5995669" h="1544320">
                  <a:moveTo>
                    <a:pt x="4376534" y="88900"/>
                  </a:moveTo>
                  <a:lnTo>
                    <a:pt x="4375175" y="84721"/>
                  </a:lnTo>
                  <a:lnTo>
                    <a:pt x="4372419" y="80746"/>
                  </a:lnTo>
                  <a:lnTo>
                    <a:pt x="4372419" y="88900"/>
                  </a:lnTo>
                  <a:lnTo>
                    <a:pt x="4376534" y="88900"/>
                  </a:lnTo>
                  <a:close/>
                </a:path>
                <a:path w="5995669" h="1544320">
                  <a:moveTo>
                    <a:pt x="4380636" y="1107008"/>
                  </a:moveTo>
                  <a:lnTo>
                    <a:pt x="4376521" y="1111135"/>
                  </a:lnTo>
                  <a:lnTo>
                    <a:pt x="4380636" y="1111135"/>
                  </a:lnTo>
                  <a:lnTo>
                    <a:pt x="4380636" y="1107008"/>
                  </a:lnTo>
                  <a:close/>
                </a:path>
                <a:path w="5995669" h="1544320">
                  <a:moveTo>
                    <a:pt x="4397083" y="1117600"/>
                  </a:moveTo>
                  <a:lnTo>
                    <a:pt x="4392968" y="1104900"/>
                  </a:lnTo>
                  <a:lnTo>
                    <a:pt x="4392968" y="1117600"/>
                  </a:lnTo>
                  <a:lnTo>
                    <a:pt x="4397083" y="1117600"/>
                  </a:lnTo>
                  <a:close/>
                </a:path>
                <a:path w="5995669" h="1544320">
                  <a:moveTo>
                    <a:pt x="4405300" y="1155700"/>
                  </a:moveTo>
                  <a:lnTo>
                    <a:pt x="4401185" y="1155700"/>
                  </a:lnTo>
                  <a:lnTo>
                    <a:pt x="4401185" y="1168400"/>
                  </a:lnTo>
                  <a:lnTo>
                    <a:pt x="4405300" y="1168400"/>
                  </a:lnTo>
                  <a:lnTo>
                    <a:pt x="4405300" y="1155700"/>
                  </a:lnTo>
                  <a:close/>
                </a:path>
                <a:path w="5995669" h="1544320">
                  <a:moveTo>
                    <a:pt x="4423651" y="996365"/>
                  </a:moveTo>
                  <a:lnTo>
                    <a:pt x="4422381" y="990600"/>
                  </a:lnTo>
                  <a:lnTo>
                    <a:pt x="4421733" y="977900"/>
                  </a:lnTo>
                  <a:lnTo>
                    <a:pt x="4417619" y="977900"/>
                  </a:lnTo>
                  <a:lnTo>
                    <a:pt x="4417619" y="990600"/>
                  </a:lnTo>
                  <a:lnTo>
                    <a:pt x="4421416" y="990600"/>
                  </a:lnTo>
                  <a:lnTo>
                    <a:pt x="4423651" y="996365"/>
                  </a:lnTo>
                  <a:close/>
                </a:path>
                <a:path w="5995669" h="1544320">
                  <a:moveTo>
                    <a:pt x="4568710" y="1117600"/>
                  </a:moveTo>
                  <a:lnTo>
                    <a:pt x="4560100" y="1117600"/>
                  </a:lnTo>
                  <a:lnTo>
                    <a:pt x="4553229" y="1130300"/>
                  </a:lnTo>
                  <a:lnTo>
                    <a:pt x="4568710" y="1117600"/>
                  </a:lnTo>
                  <a:close/>
                </a:path>
                <a:path w="5995669" h="1544320">
                  <a:moveTo>
                    <a:pt x="4577893" y="1066800"/>
                  </a:moveTo>
                  <a:lnTo>
                    <a:pt x="4573778" y="1066800"/>
                  </a:lnTo>
                  <a:lnTo>
                    <a:pt x="4573778" y="1079500"/>
                  </a:lnTo>
                  <a:lnTo>
                    <a:pt x="4577893" y="1079500"/>
                  </a:lnTo>
                  <a:lnTo>
                    <a:pt x="4577893" y="1066800"/>
                  </a:lnTo>
                  <a:close/>
                </a:path>
                <a:path w="5995669" h="1544320">
                  <a:moveTo>
                    <a:pt x="4610760" y="1282700"/>
                  </a:moveTo>
                  <a:lnTo>
                    <a:pt x="4602543" y="1282700"/>
                  </a:lnTo>
                  <a:lnTo>
                    <a:pt x="4598441" y="1295400"/>
                  </a:lnTo>
                  <a:lnTo>
                    <a:pt x="4606658" y="1295400"/>
                  </a:lnTo>
                  <a:lnTo>
                    <a:pt x="4610760" y="1282700"/>
                  </a:lnTo>
                  <a:close/>
                </a:path>
                <a:path w="5995669" h="1544320">
                  <a:moveTo>
                    <a:pt x="4623092" y="1104900"/>
                  </a:moveTo>
                  <a:lnTo>
                    <a:pt x="4601908" y="1104900"/>
                  </a:lnTo>
                  <a:lnTo>
                    <a:pt x="4574425" y="1092200"/>
                  </a:lnTo>
                  <a:lnTo>
                    <a:pt x="4561459" y="1079500"/>
                  </a:lnTo>
                  <a:lnTo>
                    <a:pt x="4553229" y="1104900"/>
                  </a:lnTo>
                  <a:lnTo>
                    <a:pt x="4553229" y="1117600"/>
                  </a:lnTo>
                  <a:lnTo>
                    <a:pt x="4560036" y="1104900"/>
                  </a:lnTo>
                  <a:lnTo>
                    <a:pt x="4581995" y="1104900"/>
                  </a:lnTo>
                  <a:lnTo>
                    <a:pt x="4586109" y="1117600"/>
                  </a:lnTo>
                  <a:lnTo>
                    <a:pt x="4623092" y="1117600"/>
                  </a:lnTo>
                  <a:lnTo>
                    <a:pt x="4623092" y="1104900"/>
                  </a:lnTo>
                  <a:close/>
                </a:path>
                <a:path w="5995669" h="1544320">
                  <a:moveTo>
                    <a:pt x="4761992" y="1412240"/>
                  </a:moveTo>
                  <a:lnTo>
                    <a:pt x="4760760" y="1409700"/>
                  </a:lnTo>
                  <a:lnTo>
                    <a:pt x="4754588" y="1409700"/>
                  </a:lnTo>
                  <a:lnTo>
                    <a:pt x="4761992" y="1412240"/>
                  </a:lnTo>
                  <a:close/>
                </a:path>
                <a:path w="5995669" h="1544320">
                  <a:moveTo>
                    <a:pt x="4808017" y="133934"/>
                  </a:moveTo>
                  <a:lnTo>
                    <a:pt x="4803902" y="129806"/>
                  </a:lnTo>
                  <a:lnTo>
                    <a:pt x="4795685" y="129806"/>
                  </a:lnTo>
                  <a:lnTo>
                    <a:pt x="4795685" y="133934"/>
                  </a:lnTo>
                  <a:lnTo>
                    <a:pt x="4799800" y="138061"/>
                  </a:lnTo>
                  <a:lnTo>
                    <a:pt x="4803902" y="138061"/>
                  </a:lnTo>
                  <a:lnTo>
                    <a:pt x="4808017" y="133934"/>
                  </a:lnTo>
                  <a:close/>
                </a:path>
                <a:path w="5995669" h="1544320">
                  <a:moveTo>
                    <a:pt x="4886096" y="1168400"/>
                  </a:moveTo>
                  <a:lnTo>
                    <a:pt x="4867605" y="1168400"/>
                  </a:lnTo>
                  <a:lnTo>
                    <a:pt x="4879924" y="1181087"/>
                  </a:lnTo>
                  <a:lnTo>
                    <a:pt x="4886096" y="1181100"/>
                  </a:lnTo>
                  <a:lnTo>
                    <a:pt x="4886096" y="1168400"/>
                  </a:lnTo>
                  <a:close/>
                </a:path>
                <a:path w="5995669" h="1544320">
                  <a:moveTo>
                    <a:pt x="4890211" y="1155700"/>
                  </a:moveTo>
                  <a:lnTo>
                    <a:pt x="4886096" y="1155700"/>
                  </a:lnTo>
                  <a:lnTo>
                    <a:pt x="4886096" y="1168400"/>
                  </a:lnTo>
                  <a:lnTo>
                    <a:pt x="4890211" y="1155700"/>
                  </a:lnTo>
                  <a:close/>
                </a:path>
                <a:path w="5995669" h="1544320">
                  <a:moveTo>
                    <a:pt x="4935410" y="1447800"/>
                  </a:moveTo>
                  <a:lnTo>
                    <a:pt x="4931295" y="1447800"/>
                  </a:lnTo>
                  <a:lnTo>
                    <a:pt x="4931295" y="1460500"/>
                  </a:lnTo>
                  <a:lnTo>
                    <a:pt x="4935410" y="1460500"/>
                  </a:lnTo>
                  <a:lnTo>
                    <a:pt x="4935410" y="1447800"/>
                  </a:lnTo>
                  <a:close/>
                </a:path>
                <a:path w="5995669" h="1544320">
                  <a:moveTo>
                    <a:pt x="5075123" y="1494586"/>
                  </a:moveTo>
                  <a:lnTo>
                    <a:pt x="5071021" y="1494586"/>
                  </a:lnTo>
                  <a:lnTo>
                    <a:pt x="5071021" y="1498714"/>
                  </a:lnTo>
                  <a:lnTo>
                    <a:pt x="5075123" y="1498714"/>
                  </a:lnTo>
                  <a:lnTo>
                    <a:pt x="5075123" y="1494586"/>
                  </a:lnTo>
                  <a:close/>
                </a:path>
                <a:path w="5995669" h="1544320">
                  <a:moveTo>
                    <a:pt x="5079238" y="1502829"/>
                  </a:moveTo>
                  <a:lnTo>
                    <a:pt x="5075123" y="1502829"/>
                  </a:lnTo>
                  <a:lnTo>
                    <a:pt x="5075123" y="1506956"/>
                  </a:lnTo>
                  <a:lnTo>
                    <a:pt x="5079238" y="1506956"/>
                  </a:lnTo>
                  <a:lnTo>
                    <a:pt x="5079238" y="1502829"/>
                  </a:lnTo>
                  <a:close/>
                </a:path>
                <a:path w="5995669" h="1544320">
                  <a:moveTo>
                    <a:pt x="5083353" y="1506956"/>
                  </a:moveTo>
                  <a:lnTo>
                    <a:pt x="5079238" y="1506956"/>
                  </a:lnTo>
                  <a:lnTo>
                    <a:pt x="5079238" y="1511084"/>
                  </a:lnTo>
                  <a:lnTo>
                    <a:pt x="5083353" y="1506956"/>
                  </a:lnTo>
                  <a:close/>
                </a:path>
                <a:path w="5995669" h="1544320">
                  <a:moveTo>
                    <a:pt x="5099786" y="1511084"/>
                  </a:moveTo>
                  <a:lnTo>
                    <a:pt x="5087455" y="1498714"/>
                  </a:lnTo>
                  <a:lnTo>
                    <a:pt x="5087455" y="1502829"/>
                  </a:lnTo>
                  <a:lnTo>
                    <a:pt x="5083353" y="1506956"/>
                  </a:lnTo>
                  <a:lnTo>
                    <a:pt x="5091569" y="1506956"/>
                  </a:lnTo>
                  <a:lnTo>
                    <a:pt x="5095672" y="1511084"/>
                  </a:lnTo>
                  <a:lnTo>
                    <a:pt x="5099786" y="1511084"/>
                  </a:lnTo>
                  <a:close/>
                </a:path>
                <a:path w="5995669" h="1544320">
                  <a:moveTo>
                    <a:pt x="5280596" y="1143000"/>
                  </a:moveTo>
                  <a:lnTo>
                    <a:pt x="5276494" y="1143000"/>
                  </a:lnTo>
                  <a:lnTo>
                    <a:pt x="5280596" y="1155700"/>
                  </a:lnTo>
                  <a:lnTo>
                    <a:pt x="5280596" y="1143000"/>
                  </a:lnTo>
                  <a:close/>
                </a:path>
                <a:path w="5995669" h="1544320">
                  <a:moveTo>
                    <a:pt x="5297043" y="1168400"/>
                  </a:moveTo>
                  <a:lnTo>
                    <a:pt x="5288826" y="1155700"/>
                  </a:lnTo>
                  <a:lnTo>
                    <a:pt x="5284711" y="1155700"/>
                  </a:lnTo>
                  <a:lnTo>
                    <a:pt x="5284711" y="1168400"/>
                  </a:lnTo>
                  <a:lnTo>
                    <a:pt x="5297043" y="1168400"/>
                  </a:lnTo>
                  <a:close/>
                </a:path>
                <a:path w="5995669" h="1544320">
                  <a:moveTo>
                    <a:pt x="5305260" y="1155700"/>
                  </a:moveTo>
                  <a:lnTo>
                    <a:pt x="5301145" y="1155700"/>
                  </a:lnTo>
                  <a:lnTo>
                    <a:pt x="5301145" y="1168400"/>
                  </a:lnTo>
                  <a:lnTo>
                    <a:pt x="5305260" y="1168400"/>
                  </a:lnTo>
                  <a:lnTo>
                    <a:pt x="5305260" y="1155700"/>
                  </a:lnTo>
                  <a:close/>
                </a:path>
                <a:path w="5995669" h="1544320">
                  <a:moveTo>
                    <a:pt x="5309362" y="204025"/>
                  </a:moveTo>
                  <a:lnTo>
                    <a:pt x="5305260" y="195783"/>
                  </a:lnTo>
                  <a:lnTo>
                    <a:pt x="5305260" y="191655"/>
                  </a:lnTo>
                  <a:lnTo>
                    <a:pt x="5297030" y="191655"/>
                  </a:lnTo>
                  <a:lnTo>
                    <a:pt x="5297030" y="187540"/>
                  </a:lnTo>
                  <a:lnTo>
                    <a:pt x="5297030" y="179285"/>
                  </a:lnTo>
                  <a:lnTo>
                    <a:pt x="5294973" y="181368"/>
                  </a:lnTo>
                  <a:lnTo>
                    <a:pt x="5294973" y="189598"/>
                  </a:lnTo>
                  <a:lnTo>
                    <a:pt x="5292928" y="191655"/>
                  </a:lnTo>
                  <a:lnTo>
                    <a:pt x="5292928" y="187540"/>
                  </a:lnTo>
                  <a:lnTo>
                    <a:pt x="5294973" y="189598"/>
                  </a:lnTo>
                  <a:lnTo>
                    <a:pt x="5294973" y="181368"/>
                  </a:lnTo>
                  <a:lnTo>
                    <a:pt x="5292928" y="183413"/>
                  </a:lnTo>
                  <a:lnTo>
                    <a:pt x="5288813" y="183413"/>
                  </a:lnTo>
                  <a:lnTo>
                    <a:pt x="5280596" y="183413"/>
                  </a:lnTo>
                  <a:lnTo>
                    <a:pt x="5309362" y="212280"/>
                  </a:lnTo>
                  <a:lnTo>
                    <a:pt x="5309362" y="204025"/>
                  </a:lnTo>
                  <a:close/>
                </a:path>
                <a:path w="5995669" h="1544320">
                  <a:moveTo>
                    <a:pt x="5313477" y="216395"/>
                  </a:moveTo>
                  <a:lnTo>
                    <a:pt x="5309362" y="212280"/>
                  </a:lnTo>
                  <a:lnTo>
                    <a:pt x="5309362" y="216395"/>
                  </a:lnTo>
                  <a:lnTo>
                    <a:pt x="5305260" y="216395"/>
                  </a:lnTo>
                  <a:lnTo>
                    <a:pt x="5305260" y="220522"/>
                  </a:lnTo>
                  <a:lnTo>
                    <a:pt x="5309362" y="220522"/>
                  </a:lnTo>
                  <a:lnTo>
                    <a:pt x="5313477" y="224650"/>
                  </a:lnTo>
                  <a:lnTo>
                    <a:pt x="5313477" y="216395"/>
                  </a:lnTo>
                  <a:close/>
                </a:path>
                <a:path w="5995669" h="1544320">
                  <a:moveTo>
                    <a:pt x="5325796" y="187540"/>
                  </a:moveTo>
                  <a:lnTo>
                    <a:pt x="5321693" y="187540"/>
                  </a:lnTo>
                  <a:lnTo>
                    <a:pt x="5313477" y="183413"/>
                  </a:lnTo>
                  <a:lnTo>
                    <a:pt x="5309362" y="183413"/>
                  </a:lnTo>
                  <a:lnTo>
                    <a:pt x="5309362" y="191655"/>
                  </a:lnTo>
                  <a:lnTo>
                    <a:pt x="5313477" y="191655"/>
                  </a:lnTo>
                  <a:lnTo>
                    <a:pt x="5317579" y="195783"/>
                  </a:lnTo>
                  <a:lnTo>
                    <a:pt x="5325796" y="195783"/>
                  </a:lnTo>
                  <a:lnTo>
                    <a:pt x="5325796" y="187540"/>
                  </a:lnTo>
                  <a:close/>
                </a:path>
                <a:path w="5995669" h="1544320">
                  <a:moveTo>
                    <a:pt x="5329910" y="1181100"/>
                  </a:moveTo>
                  <a:lnTo>
                    <a:pt x="5327129" y="1185202"/>
                  </a:lnTo>
                  <a:lnTo>
                    <a:pt x="5329910" y="1193800"/>
                  </a:lnTo>
                  <a:lnTo>
                    <a:pt x="5329910" y="1181100"/>
                  </a:lnTo>
                  <a:close/>
                </a:path>
                <a:path w="5995669" h="1544320">
                  <a:moveTo>
                    <a:pt x="5329910" y="195783"/>
                  </a:moveTo>
                  <a:lnTo>
                    <a:pt x="5325808" y="195783"/>
                  </a:lnTo>
                  <a:lnTo>
                    <a:pt x="5329910" y="199910"/>
                  </a:lnTo>
                  <a:lnTo>
                    <a:pt x="5329910" y="195783"/>
                  </a:lnTo>
                  <a:close/>
                </a:path>
                <a:path w="5995669" h="1544320">
                  <a:moveTo>
                    <a:pt x="5338127" y="199910"/>
                  </a:moveTo>
                  <a:lnTo>
                    <a:pt x="5329910" y="199910"/>
                  </a:lnTo>
                  <a:lnTo>
                    <a:pt x="5329910" y="204025"/>
                  </a:lnTo>
                  <a:lnTo>
                    <a:pt x="5334025" y="208153"/>
                  </a:lnTo>
                  <a:lnTo>
                    <a:pt x="5334025" y="204025"/>
                  </a:lnTo>
                  <a:lnTo>
                    <a:pt x="5338127" y="199910"/>
                  </a:lnTo>
                  <a:close/>
                </a:path>
                <a:path w="5995669" h="1544320">
                  <a:moveTo>
                    <a:pt x="5346344" y="204025"/>
                  </a:moveTo>
                  <a:lnTo>
                    <a:pt x="5342242" y="199910"/>
                  </a:lnTo>
                  <a:lnTo>
                    <a:pt x="5342242" y="204025"/>
                  </a:lnTo>
                  <a:lnTo>
                    <a:pt x="5346344" y="204025"/>
                  </a:lnTo>
                  <a:close/>
                </a:path>
                <a:path w="5995669" h="1544320">
                  <a:moveTo>
                    <a:pt x="5346344" y="195783"/>
                  </a:moveTo>
                  <a:lnTo>
                    <a:pt x="5342242" y="191655"/>
                  </a:lnTo>
                  <a:lnTo>
                    <a:pt x="5342242" y="195783"/>
                  </a:lnTo>
                  <a:lnTo>
                    <a:pt x="5338127" y="199910"/>
                  </a:lnTo>
                  <a:lnTo>
                    <a:pt x="5342242" y="199910"/>
                  </a:lnTo>
                  <a:lnTo>
                    <a:pt x="5346344" y="199910"/>
                  </a:lnTo>
                  <a:lnTo>
                    <a:pt x="5346344" y="195783"/>
                  </a:lnTo>
                  <a:close/>
                </a:path>
                <a:path w="5995669" h="1544320">
                  <a:moveTo>
                    <a:pt x="5354574" y="204025"/>
                  </a:moveTo>
                  <a:lnTo>
                    <a:pt x="5346344" y="204025"/>
                  </a:lnTo>
                  <a:lnTo>
                    <a:pt x="5346344" y="208153"/>
                  </a:lnTo>
                  <a:lnTo>
                    <a:pt x="5350459" y="208153"/>
                  </a:lnTo>
                  <a:lnTo>
                    <a:pt x="5354574" y="204025"/>
                  </a:lnTo>
                  <a:close/>
                </a:path>
                <a:path w="5995669" h="1544320">
                  <a:moveTo>
                    <a:pt x="5364467" y="1181100"/>
                  </a:moveTo>
                  <a:lnTo>
                    <a:pt x="5350459" y="1181100"/>
                  </a:lnTo>
                  <a:lnTo>
                    <a:pt x="5350459" y="1168400"/>
                  </a:lnTo>
                  <a:lnTo>
                    <a:pt x="5346357" y="1168400"/>
                  </a:lnTo>
                  <a:lnTo>
                    <a:pt x="5346357" y="1181100"/>
                  </a:lnTo>
                  <a:lnTo>
                    <a:pt x="5342242" y="1181100"/>
                  </a:lnTo>
                  <a:lnTo>
                    <a:pt x="5342242" y="1193800"/>
                  </a:lnTo>
                  <a:lnTo>
                    <a:pt x="5338140" y="1193800"/>
                  </a:lnTo>
                  <a:lnTo>
                    <a:pt x="5338140" y="1206500"/>
                  </a:lnTo>
                  <a:lnTo>
                    <a:pt x="5361127" y="1206500"/>
                  </a:lnTo>
                  <a:lnTo>
                    <a:pt x="5364467" y="1181100"/>
                  </a:lnTo>
                  <a:close/>
                </a:path>
                <a:path w="5995669" h="1544320">
                  <a:moveTo>
                    <a:pt x="5370258" y="1213421"/>
                  </a:moveTo>
                  <a:lnTo>
                    <a:pt x="5366905" y="1206500"/>
                  </a:lnTo>
                  <a:lnTo>
                    <a:pt x="5362791" y="1219200"/>
                  </a:lnTo>
                  <a:lnTo>
                    <a:pt x="5370258" y="1213421"/>
                  </a:lnTo>
                  <a:close/>
                </a:path>
                <a:path w="5995669" h="1544320">
                  <a:moveTo>
                    <a:pt x="5412105" y="1282700"/>
                  </a:moveTo>
                  <a:lnTo>
                    <a:pt x="5407990" y="1282700"/>
                  </a:lnTo>
                  <a:lnTo>
                    <a:pt x="5403888" y="1295400"/>
                  </a:lnTo>
                  <a:lnTo>
                    <a:pt x="5412105" y="1295400"/>
                  </a:lnTo>
                  <a:lnTo>
                    <a:pt x="5412105" y="1282700"/>
                  </a:lnTo>
                  <a:close/>
                </a:path>
                <a:path w="5995669" h="1544320">
                  <a:moveTo>
                    <a:pt x="5424424" y="1515198"/>
                  </a:moveTo>
                  <a:lnTo>
                    <a:pt x="5416207" y="1511084"/>
                  </a:lnTo>
                  <a:lnTo>
                    <a:pt x="5420322" y="1515198"/>
                  </a:lnTo>
                  <a:lnTo>
                    <a:pt x="5420322" y="1519326"/>
                  </a:lnTo>
                  <a:lnTo>
                    <a:pt x="5424424" y="1519326"/>
                  </a:lnTo>
                  <a:lnTo>
                    <a:pt x="5424424" y="1515198"/>
                  </a:lnTo>
                  <a:close/>
                </a:path>
                <a:path w="5995669" h="1544320">
                  <a:moveTo>
                    <a:pt x="5424424" y="1502829"/>
                  </a:moveTo>
                  <a:lnTo>
                    <a:pt x="5420322" y="1498714"/>
                  </a:lnTo>
                  <a:lnTo>
                    <a:pt x="5416207" y="1498714"/>
                  </a:lnTo>
                  <a:lnTo>
                    <a:pt x="5420322" y="1502829"/>
                  </a:lnTo>
                  <a:lnTo>
                    <a:pt x="5420322" y="1506956"/>
                  </a:lnTo>
                  <a:lnTo>
                    <a:pt x="5424424" y="1506956"/>
                  </a:lnTo>
                  <a:lnTo>
                    <a:pt x="5424424" y="1502829"/>
                  </a:lnTo>
                  <a:close/>
                </a:path>
                <a:path w="5995669" h="1544320">
                  <a:moveTo>
                    <a:pt x="5428539" y="1531696"/>
                  </a:moveTo>
                  <a:lnTo>
                    <a:pt x="5425795" y="1526197"/>
                  </a:lnTo>
                  <a:lnTo>
                    <a:pt x="5416207" y="1535811"/>
                  </a:lnTo>
                  <a:lnTo>
                    <a:pt x="5420322" y="1539938"/>
                  </a:lnTo>
                  <a:lnTo>
                    <a:pt x="5424424" y="1539938"/>
                  </a:lnTo>
                  <a:lnTo>
                    <a:pt x="5428539" y="1544066"/>
                  </a:lnTo>
                  <a:lnTo>
                    <a:pt x="5428539" y="1531696"/>
                  </a:lnTo>
                  <a:close/>
                </a:path>
                <a:path w="5995669" h="1544320">
                  <a:moveTo>
                    <a:pt x="5428539" y="1523453"/>
                  </a:moveTo>
                  <a:lnTo>
                    <a:pt x="5424424" y="1523453"/>
                  </a:lnTo>
                  <a:lnTo>
                    <a:pt x="5425795" y="1526197"/>
                  </a:lnTo>
                  <a:lnTo>
                    <a:pt x="5428539" y="1523453"/>
                  </a:lnTo>
                  <a:close/>
                </a:path>
                <a:path w="5995669" h="1544320">
                  <a:moveTo>
                    <a:pt x="5461419" y="1531696"/>
                  </a:moveTo>
                  <a:lnTo>
                    <a:pt x="5453189" y="1531696"/>
                  </a:lnTo>
                  <a:lnTo>
                    <a:pt x="5453189" y="1535823"/>
                  </a:lnTo>
                  <a:lnTo>
                    <a:pt x="5457304" y="1539938"/>
                  </a:lnTo>
                  <a:lnTo>
                    <a:pt x="5457304" y="1535811"/>
                  </a:lnTo>
                  <a:lnTo>
                    <a:pt x="5461419" y="1531696"/>
                  </a:lnTo>
                  <a:close/>
                </a:path>
                <a:path w="5995669" h="1544320">
                  <a:moveTo>
                    <a:pt x="5502503" y="1473974"/>
                  </a:moveTo>
                  <a:lnTo>
                    <a:pt x="5496344" y="1471523"/>
                  </a:lnTo>
                  <a:lnTo>
                    <a:pt x="5484012" y="1468170"/>
                  </a:lnTo>
                  <a:lnTo>
                    <a:pt x="5477853" y="1465719"/>
                  </a:lnTo>
                  <a:lnTo>
                    <a:pt x="5477853" y="1469847"/>
                  </a:lnTo>
                  <a:lnTo>
                    <a:pt x="5473738" y="1469847"/>
                  </a:lnTo>
                  <a:lnTo>
                    <a:pt x="5473738" y="1473974"/>
                  </a:lnTo>
                  <a:lnTo>
                    <a:pt x="5477853" y="1478089"/>
                  </a:lnTo>
                  <a:lnTo>
                    <a:pt x="5486070" y="1482217"/>
                  </a:lnTo>
                  <a:lnTo>
                    <a:pt x="5490184" y="1490459"/>
                  </a:lnTo>
                  <a:lnTo>
                    <a:pt x="5498401" y="1482217"/>
                  </a:lnTo>
                  <a:lnTo>
                    <a:pt x="5502503" y="1473974"/>
                  </a:lnTo>
                  <a:close/>
                </a:path>
                <a:path w="5995669" h="1544320">
                  <a:moveTo>
                    <a:pt x="5523052" y="1490459"/>
                  </a:moveTo>
                  <a:lnTo>
                    <a:pt x="5494286" y="1490459"/>
                  </a:lnTo>
                  <a:lnTo>
                    <a:pt x="5490184" y="1490459"/>
                  </a:lnTo>
                  <a:lnTo>
                    <a:pt x="5492559" y="1497291"/>
                  </a:lnTo>
                  <a:lnTo>
                    <a:pt x="5493778" y="1504899"/>
                  </a:lnTo>
                  <a:lnTo>
                    <a:pt x="5494223" y="1512493"/>
                  </a:lnTo>
                  <a:lnTo>
                    <a:pt x="5494286" y="1519326"/>
                  </a:lnTo>
                  <a:lnTo>
                    <a:pt x="5523052" y="1490459"/>
                  </a:lnTo>
                  <a:close/>
                </a:path>
                <a:path w="5995669" h="1544320">
                  <a:moveTo>
                    <a:pt x="5572366" y="1358900"/>
                  </a:moveTo>
                  <a:lnTo>
                    <a:pt x="5568264" y="1358900"/>
                  </a:lnTo>
                  <a:lnTo>
                    <a:pt x="5568264" y="1371600"/>
                  </a:lnTo>
                  <a:lnTo>
                    <a:pt x="5572366" y="1371600"/>
                  </a:lnTo>
                  <a:lnTo>
                    <a:pt x="5572366" y="1358900"/>
                  </a:lnTo>
                  <a:close/>
                </a:path>
                <a:path w="5995669" h="1544320">
                  <a:moveTo>
                    <a:pt x="5572379" y="1143000"/>
                  </a:moveTo>
                  <a:lnTo>
                    <a:pt x="5568264" y="1130300"/>
                  </a:lnTo>
                  <a:lnTo>
                    <a:pt x="5568264" y="1143000"/>
                  </a:lnTo>
                  <a:lnTo>
                    <a:pt x="5572379" y="1143000"/>
                  </a:lnTo>
                  <a:close/>
                </a:path>
                <a:path w="5995669" h="1544320">
                  <a:moveTo>
                    <a:pt x="5621680" y="1320800"/>
                  </a:moveTo>
                  <a:lnTo>
                    <a:pt x="5601132" y="1320800"/>
                  </a:lnTo>
                  <a:lnTo>
                    <a:pt x="5613463" y="1333500"/>
                  </a:lnTo>
                  <a:lnTo>
                    <a:pt x="5617578" y="1333500"/>
                  </a:lnTo>
                  <a:lnTo>
                    <a:pt x="5621680" y="1320800"/>
                  </a:lnTo>
                  <a:close/>
                </a:path>
                <a:path w="5995669" h="1544320">
                  <a:moveTo>
                    <a:pt x="5625795" y="1375016"/>
                  </a:moveTo>
                  <a:lnTo>
                    <a:pt x="5613463" y="1375016"/>
                  </a:lnTo>
                  <a:lnTo>
                    <a:pt x="5605246" y="1379131"/>
                  </a:lnTo>
                  <a:lnTo>
                    <a:pt x="5605246" y="1383258"/>
                  </a:lnTo>
                  <a:lnTo>
                    <a:pt x="5601132" y="1391500"/>
                  </a:lnTo>
                  <a:lnTo>
                    <a:pt x="5601132" y="1395628"/>
                  </a:lnTo>
                  <a:lnTo>
                    <a:pt x="5609348" y="1395628"/>
                  </a:lnTo>
                  <a:lnTo>
                    <a:pt x="5613463" y="1391500"/>
                  </a:lnTo>
                  <a:lnTo>
                    <a:pt x="5621680" y="1391500"/>
                  </a:lnTo>
                  <a:lnTo>
                    <a:pt x="5621680" y="1387386"/>
                  </a:lnTo>
                  <a:lnTo>
                    <a:pt x="5625795" y="1379131"/>
                  </a:lnTo>
                  <a:lnTo>
                    <a:pt x="5625795" y="1375016"/>
                  </a:lnTo>
                  <a:close/>
                </a:path>
                <a:path w="5995669" h="1544320">
                  <a:moveTo>
                    <a:pt x="5625795" y="1333500"/>
                  </a:moveTo>
                  <a:lnTo>
                    <a:pt x="5621680" y="1333500"/>
                  </a:lnTo>
                  <a:lnTo>
                    <a:pt x="5621680" y="1346200"/>
                  </a:lnTo>
                  <a:lnTo>
                    <a:pt x="5625795" y="1346200"/>
                  </a:lnTo>
                  <a:lnTo>
                    <a:pt x="5625795" y="1333500"/>
                  </a:lnTo>
                  <a:close/>
                </a:path>
                <a:path w="5995669" h="1544320">
                  <a:moveTo>
                    <a:pt x="5625795" y="1320800"/>
                  </a:moveTo>
                  <a:lnTo>
                    <a:pt x="5621680" y="1308100"/>
                  </a:lnTo>
                  <a:lnTo>
                    <a:pt x="5621680" y="1320800"/>
                  </a:lnTo>
                  <a:lnTo>
                    <a:pt x="5625795" y="1320800"/>
                  </a:lnTo>
                  <a:close/>
                </a:path>
                <a:path w="5995669" h="1544320">
                  <a:moveTo>
                    <a:pt x="5683326" y="1440980"/>
                  </a:moveTo>
                  <a:lnTo>
                    <a:pt x="5679211" y="1436865"/>
                  </a:lnTo>
                  <a:lnTo>
                    <a:pt x="5670994" y="1432737"/>
                  </a:lnTo>
                  <a:lnTo>
                    <a:pt x="5666879" y="1428610"/>
                  </a:lnTo>
                  <a:lnTo>
                    <a:pt x="5662777" y="1428610"/>
                  </a:lnTo>
                  <a:lnTo>
                    <a:pt x="5662777" y="1420368"/>
                  </a:lnTo>
                  <a:lnTo>
                    <a:pt x="5666879" y="1416240"/>
                  </a:lnTo>
                  <a:lnTo>
                    <a:pt x="5666879" y="1412125"/>
                  </a:lnTo>
                  <a:lnTo>
                    <a:pt x="5670994" y="1407998"/>
                  </a:lnTo>
                  <a:lnTo>
                    <a:pt x="5662777" y="1399755"/>
                  </a:lnTo>
                  <a:lnTo>
                    <a:pt x="5660720" y="1395628"/>
                  </a:lnTo>
                  <a:lnTo>
                    <a:pt x="5658663" y="1391500"/>
                  </a:lnTo>
                  <a:lnTo>
                    <a:pt x="5658663" y="1383258"/>
                  </a:lnTo>
                  <a:lnTo>
                    <a:pt x="5650446" y="1383258"/>
                  </a:lnTo>
                  <a:lnTo>
                    <a:pt x="5650446" y="1395628"/>
                  </a:lnTo>
                  <a:lnTo>
                    <a:pt x="5646331" y="1395628"/>
                  </a:lnTo>
                  <a:lnTo>
                    <a:pt x="5646331" y="1391500"/>
                  </a:lnTo>
                  <a:lnTo>
                    <a:pt x="5650446" y="1395628"/>
                  </a:lnTo>
                  <a:lnTo>
                    <a:pt x="5650446" y="1383258"/>
                  </a:lnTo>
                  <a:lnTo>
                    <a:pt x="5646331" y="1379131"/>
                  </a:lnTo>
                  <a:lnTo>
                    <a:pt x="5642229" y="1379131"/>
                  </a:lnTo>
                  <a:lnTo>
                    <a:pt x="5642229" y="1412125"/>
                  </a:lnTo>
                  <a:lnTo>
                    <a:pt x="5638114" y="1416240"/>
                  </a:lnTo>
                  <a:lnTo>
                    <a:pt x="5638114" y="1424495"/>
                  </a:lnTo>
                  <a:lnTo>
                    <a:pt x="5634012" y="1432737"/>
                  </a:lnTo>
                  <a:lnTo>
                    <a:pt x="5634012" y="1420368"/>
                  </a:lnTo>
                  <a:lnTo>
                    <a:pt x="5634012" y="1416240"/>
                  </a:lnTo>
                  <a:lnTo>
                    <a:pt x="5629897" y="1407998"/>
                  </a:lnTo>
                  <a:lnTo>
                    <a:pt x="5638114" y="1407998"/>
                  </a:lnTo>
                  <a:lnTo>
                    <a:pt x="5642229" y="1412125"/>
                  </a:lnTo>
                  <a:lnTo>
                    <a:pt x="5642229" y="1379131"/>
                  </a:lnTo>
                  <a:lnTo>
                    <a:pt x="5638114" y="1379131"/>
                  </a:lnTo>
                  <a:lnTo>
                    <a:pt x="5621680" y="1395628"/>
                  </a:lnTo>
                  <a:lnTo>
                    <a:pt x="5625795" y="1395628"/>
                  </a:lnTo>
                  <a:lnTo>
                    <a:pt x="5620270" y="1401813"/>
                  </a:lnTo>
                  <a:lnTo>
                    <a:pt x="5610771" y="1414183"/>
                  </a:lnTo>
                  <a:lnTo>
                    <a:pt x="5605246" y="1420368"/>
                  </a:lnTo>
                  <a:lnTo>
                    <a:pt x="5601132" y="1420368"/>
                  </a:lnTo>
                  <a:lnTo>
                    <a:pt x="5601132" y="1428610"/>
                  </a:lnTo>
                  <a:lnTo>
                    <a:pt x="5605246" y="1428610"/>
                  </a:lnTo>
                  <a:lnTo>
                    <a:pt x="5605246" y="1424495"/>
                  </a:lnTo>
                  <a:lnTo>
                    <a:pt x="5609348" y="1420368"/>
                  </a:lnTo>
                  <a:lnTo>
                    <a:pt x="5613463" y="1424495"/>
                  </a:lnTo>
                  <a:lnTo>
                    <a:pt x="5613463" y="1428610"/>
                  </a:lnTo>
                  <a:lnTo>
                    <a:pt x="5617578" y="1432737"/>
                  </a:lnTo>
                  <a:lnTo>
                    <a:pt x="5623674" y="1436471"/>
                  </a:lnTo>
                  <a:lnTo>
                    <a:pt x="5629389" y="1440980"/>
                  </a:lnTo>
                  <a:lnTo>
                    <a:pt x="5634329" y="1445488"/>
                  </a:lnTo>
                  <a:lnTo>
                    <a:pt x="5638114" y="1449235"/>
                  </a:lnTo>
                  <a:lnTo>
                    <a:pt x="5638114" y="1436865"/>
                  </a:lnTo>
                  <a:lnTo>
                    <a:pt x="5654560" y="1436865"/>
                  </a:lnTo>
                  <a:lnTo>
                    <a:pt x="5654560" y="1445107"/>
                  </a:lnTo>
                  <a:lnTo>
                    <a:pt x="5650446" y="1449235"/>
                  </a:lnTo>
                  <a:lnTo>
                    <a:pt x="5650446" y="1457477"/>
                  </a:lnTo>
                  <a:lnTo>
                    <a:pt x="5662777" y="1457477"/>
                  </a:lnTo>
                  <a:lnTo>
                    <a:pt x="5662777" y="1453349"/>
                  </a:lnTo>
                  <a:lnTo>
                    <a:pt x="5670994" y="1449235"/>
                  </a:lnTo>
                  <a:lnTo>
                    <a:pt x="5679211" y="1449235"/>
                  </a:lnTo>
                  <a:lnTo>
                    <a:pt x="5679211" y="1445107"/>
                  </a:lnTo>
                  <a:lnTo>
                    <a:pt x="5683326" y="1445107"/>
                  </a:lnTo>
                  <a:lnTo>
                    <a:pt x="5683326" y="1440980"/>
                  </a:lnTo>
                  <a:close/>
                </a:path>
                <a:path w="5995669" h="1544320">
                  <a:moveTo>
                    <a:pt x="5901118" y="393700"/>
                  </a:moveTo>
                  <a:lnTo>
                    <a:pt x="5897016" y="393700"/>
                  </a:lnTo>
                  <a:lnTo>
                    <a:pt x="5901118" y="406400"/>
                  </a:lnTo>
                  <a:lnTo>
                    <a:pt x="5901118" y="393700"/>
                  </a:lnTo>
                  <a:close/>
                </a:path>
                <a:path w="5995669" h="1544320">
                  <a:moveTo>
                    <a:pt x="5929884" y="1117600"/>
                  </a:moveTo>
                  <a:lnTo>
                    <a:pt x="5925782" y="1117600"/>
                  </a:lnTo>
                  <a:lnTo>
                    <a:pt x="5917565" y="1130300"/>
                  </a:lnTo>
                  <a:lnTo>
                    <a:pt x="5929884" y="1130300"/>
                  </a:lnTo>
                  <a:lnTo>
                    <a:pt x="5929884" y="1117600"/>
                  </a:lnTo>
                  <a:close/>
                </a:path>
                <a:path w="5995669" h="1544320">
                  <a:moveTo>
                    <a:pt x="5942215" y="393700"/>
                  </a:moveTo>
                  <a:lnTo>
                    <a:pt x="5933999" y="393700"/>
                  </a:lnTo>
                  <a:lnTo>
                    <a:pt x="5933999" y="406400"/>
                  </a:lnTo>
                  <a:lnTo>
                    <a:pt x="5938101" y="406400"/>
                  </a:lnTo>
                  <a:lnTo>
                    <a:pt x="5942215" y="393700"/>
                  </a:lnTo>
                  <a:close/>
                </a:path>
                <a:path w="5995669" h="1544320">
                  <a:moveTo>
                    <a:pt x="5942215" y="381000"/>
                  </a:moveTo>
                  <a:lnTo>
                    <a:pt x="5938101" y="381000"/>
                  </a:lnTo>
                  <a:lnTo>
                    <a:pt x="5933999" y="368300"/>
                  </a:lnTo>
                  <a:lnTo>
                    <a:pt x="5925782" y="368300"/>
                  </a:lnTo>
                  <a:lnTo>
                    <a:pt x="5917552" y="381000"/>
                  </a:lnTo>
                  <a:lnTo>
                    <a:pt x="5933999" y="393700"/>
                  </a:lnTo>
                  <a:lnTo>
                    <a:pt x="5942215" y="381000"/>
                  </a:lnTo>
                  <a:close/>
                </a:path>
                <a:path w="5995669" h="1544320">
                  <a:moveTo>
                    <a:pt x="5950432" y="381000"/>
                  </a:moveTo>
                  <a:lnTo>
                    <a:pt x="5946318" y="381000"/>
                  </a:lnTo>
                  <a:lnTo>
                    <a:pt x="5946318" y="393700"/>
                  </a:lnTo>
                  <a:lnTo>
                    <a:pt x="5950432" y="393700"/>
                  </a:lnTo>
                  <a:lnTo>
                    <a:pt x="5950432" y="381000"/>
                  </a:lnTo>
                  <a:close/>
                </a:path>
                <a:path w="5995669" h="1544320">
                  <a:moveTo>
                    <a:pt x="5983313" y="603973"/>
                  </a:moveTo>
                  <a:lnTo>
                    <a:pt x="5979198" y="599859"/>
                  </a:lnTo>
                  <a:lnTo>
                    <a:pt x="5979198" y="603973"/>
                  </a:lnTo>
                  <a:lnTo>
                    <a:pt x="5975083" y="608101"/>
                  </a:lnTo>
                  <a:lnTo>
                    <a:pt x="5983313" y="608101"/>
                  </a:lnTo>
                  <a:lnTo>
                    <a:pt x="5983313" y="603973"/>
                  </a:lnTo>
                  <a:close/>
                </a:path>
                <a:path w="5995669" h="1544320">
                  <a:moveTo>
                    <a:pt x="5995632" y="774700"/>
                  </a:moveTo>
                  <a:lnTo>
                    <a:pt x="5983376" y="762000"/>
                  </a:lnTo>
                  <a:lnTo>
                    <a:pt x="5971489" y="749300"/>
                  </a:lnTo>
                  <a:lnTo>
                    <a:pt x="5960389" y="723900"/>
                  </a:lnTo>
                  <a:lnTo>
                    <a:pt x="5950432" y="711200"/>
                  </a:lnTo>
                  <a:lnTo>
                    <a:pt x="5917565" y="711200"/>
                  </a:lnTo>
                  <a:lnTo>
                    <a:pt x="5917565" y="698500"/>
                  </a:lnTo>
                  <a:lnTo>
                    <a:pt x="5913450" y="698500"/>
                  </a:lnTo>
                  <a:lnTo>
                    <a:pt x="5913450" y="711200"/>
                  </a:lnTo>
                  <a:lnTo>
                    <a:pt x="5909348" y="711200"/>
                  </a:lnTo>
                  <a:lnTo>
                    <a:pt x="5905233" y="698500"/>
                  </a:lnTo>
                  <a:lnTo>
                    <a:pt x="5897016" y="698500"/>
                  </a:lnTo>
                  <a:lnTo>
                    <a:pt x="5897016" y="850900"/>
                  </a:lnTo>
                  <a:lnTo>
                    <a:pt x="5897016" y="863600"/>
                  </a:lnTo>
                  <a:lnTo>
                    <a:pt x="5888799" y="863600"/>
                  </a:lnTo>
                  <a:lnTo>
                    <a:pt x="5897016" y="850900"/>
                  </a:lnTo>
                  <a:lnTo>
                    <a:pt x="5897016" y="698500"/>
                  </a:lnTo>
                  <a:lnTo>
                    <a:pt x="5892901" y="698500"/>
                  </a:lnTo>
                  <a:lnTo>
                    <a:pt x="5892901" y="711200"/>
                  </a:lnTo>
                  <a:lnTo>
                    <a:pt x="5888787" y="698500"/>
                  </a:lnTo>
                  <a:lnTo>
                    <a:pt x="5884684" y="698500"/>
                  </a:lnTo>
                  <a:lnTo>
                    <a:pt x="5884684" y="876300"/>
                  </a:lnTo>
                  <a:lnTo>
                    <a:pt x="5884684" y="889000"/>
                  </a:lnTo>
                  <a:lnTo>
                    <a:pt x="5880582" y="889000"/>
                  </a:lnTo>
                  <a:lnTo>
                    <a:pt x="5880582" y="876300"/>
                  </a:lnTo>
                  <a:lnTo>
                    <a:pt x="5876468" y="876300"/>
                  </a:lnTo>
                  <a:lnTo>
                    <a:pt x="5872353" y="863600"/>
                  </a:lnTo>
                  <a:lnTo>
                    <a:pt x="5872353" y="876300"/>
                  </a:lnTo>
                  <a:lnTo>
                    <a:pt x="5868251" y="889000"/>
                  </a:lnTo>
                  <a:lnTo>
                    <a:pt x="5867539" y="889000"/>
                  </a:lnTo>
                  <a:lnTo>
                    <a:pt x="5867539" y="914400"/>
                  </a:lnTo>
                  <a:lnTo>
                    <a:pt x="5865228" y="914400"/>
                  </a:lnTo>
                  <a:lnTo>
                    <a:pt x="5862599" y="901700"/>
                  </a:lnTo>
                  <a:lnTo>
                    <a:pt x="5860732" y="901700"/>
                  </a:lnTo>
                  <a:lnTo>
                    <a:pt x="5860034" y="889000"/>
                  </a:lnTo>
                  <a:lnTo>
                    <a:pt x="5863044" y="901700"/>
                  </a:lnTo>
                  <a:lnTo>
                    <a:pt x="5865685" y="901700"/>
                  </a:lnTo>
                  <a:lnTo>
                    <a:pt x="5867539" y="914400"/>
                  </a:lnTo>
                  <a:lnTo>
                    <a:pt x="5867539" y="889000"/>
                  </a:lnTo>
                  <a:lnTo>
                    <a:pt x="5864136" y="889000"/>
                  </a:lnTo>
                  <a:lnTo>
                    <a:pt x="5864136" y="876300"/>
                  </a:lnTo>
                  <a:lnTo>
                    <a:pt x="5872353" y="876300"/>
                  </a:lnTo>
                  <a:lnTo>
                    <a:pt x="5872353" y="863600"/>
                  </a:lnTo>
                  <a:lnTo>
                    <a:pt x="5880582" y="863600"/>
                  </a:lnTo>
                  <a:lnTo>
                    <a:pt x="5880582" y="876300"/>
                  </a:lnTo>
                  <a:lnTo>
                    <a:pt x="5884684" y="876300"/>
                  </a:lnTo>
                  <a:lnTo>
                    <a:pt x="5884684" y="698500"/>
                  </a:lnTo>
                  <a:lnTo>
                    <a:pt x="5876468" y="698500"/>
                  </a:lnTo>
                  <a:lnTo>
                    <a:pt x="5869660" y="685800"/>
                  </a:lnTo>
                  <a:lnTo>
                    <a:pt x="5862078" y="673100"/>
                  </a:lnTo>
                  <a:lnTo>
                    <a:pt x="5854509" y="660400"/>
                  </a:lnTo>
                  <a:lnTo>
                    <a:pt x="5847702" y="660400"/>
                  </a:lnTo>
                  <a:lnTo>
                    <a:pt x="5847702" y="647700"/>
                  </a:lnTo>
                  <a:lnTo>
                    <a:pt x="5854509" y="660400"/>
                  </a:lnTo>
                  <a:lnTo>
                    <a:pt x="5869660" y="673100"/>
                  </a:lnTo>
                  <a:lnTo>
                    <a:pt x="5876468" y="685800"/>
                  </a:lnTo>
                  <a:lnTo>
                    <a:pt x="5888787" y="685800"/>
                  </a:lnTo>
                  <a:lnTo>
                    <a:pt x="5892901" y="698500"/>
                  </a:lnTo>
                  <a:lnTo>
                    <a:pt x="5892901" y="685800"/>
                  </a:lnTo>
                  <a:lnTo>
                    <a:pt x="5897016" y="685800"/>
                  </a:lnTo>
                  <a:lnTo>
                    <a:pt x="5897016" y="673100"/>
                  </a:lnTo>
                  <a:lnTo>
                    <a:pt x="5897016" y="660400"/>
                  </a:lnTo>
                  <a:lnTo>
                    <a:pt x="5901118" y="660400"/>
                  </a:lnTo>
                  <a:lnTo>
                    <a:pt x="5901118" y="673100"/>
                  </a:lnTo>
                  <a:lnTo>
                    <a:pt x="5905233" y="673100"/>
                  </a:lnTo>
                  <a:lnTo>
                    <a:pt x="5909335" y="660400"/>
                  </a:lnTo>
                  <a:lnTo>
                    <a:pt x="5913450" y="660400"/>
                  </a:lnTo>
                  <a:lnTo>
                    <a:pt x="5917552" y="673100"/>
                  </a:lnTo>
                  <a:lnTo>
                    <a:pt x="5933999" y="673100"/>
                  </a:lnTo>
                  <a:lnTo>
                    <a:pt x="5933999" y="660400"/>
                  </a:lnTo>
                  <a:lnTo>
                    <a:pt x="5921667" y="660400"/>
                  </a:lnTo>
                  <a:lnTo>
                    <a:pt x="5930265" y="647700"/>
                  </a:lnTo>
                  <a:lnTo>
                    <a:pt x="5945937" y="647700"/>
                  </a:lnTo>
                  <a:lnTo>
                    <a:pt x="5954547" y="635000"/>
                  </a:lnTo>
                  <a:lnTo>
                    <a:pt x="5954547" y="647700"/>
                  </a:lnTo>
                  <a:lnTo>
                    <a:pt x="5950432" y="647700"/>
                  </a:lnTo>
                  <a:lnTo>
                    <a:pt x="5950432" y="660400"/>
                  </a:lnTo>
                  <a:lnTo>
                    <a:pt x="5970981" y="660400"/>
                  </a:lnTo>
                  <a:lnTo>
                    <a:pt x="5987415" y="647700"/>
                  </a:lnTo>
                  <a:lnTo>
                    <a:pt x="5987415" y="635000"/>
                  </a:lnTo>
                  <a:lnTo>
                    <a:pt x="5983313" y="635000"/>
                  </a:lnTo>
                  <a:lnTo>
                    <a:pt x="5983313" y="622300"/>
                  </a:lnTo>
                  <a:lnTo>
                    <a:pt x="5979071" y="624484"/>
                  </a:lnTo>
                  <a:lnTo>
                    <a:pt x="5975083" y="620471"/>
                  </a:lnTo>
                  <a:lnTo>
                    <a:pt x="5975083" y="624598"/>
                  </a:lnTo>
                  <a:lnTo>
                    <a:pt x="5978842" y="624598"/>
                  </a:lnTo>
                  <a:lnTo>
                    <a:pt x="5958649" y="635000"/>
                  </a:lnTo>
                  <a:lnTo>
                    <a:pt x="5946318" y="609600"/>
                  </a:lnTo>
                  <a:lnTo>
                    <a:pt x="5975083" y="609600"/>
                  </a:lnTo>
                  <a:lnTo>
                    <a:pt x="5975083" y="608101"/>
                  </a:lnTo>
                  <a:lnTo>
                    <a:pt x="5975083" y="596900"/>
                  </a:lnTo>
                  <a:lnTo>
                    <a:pt x="5970981" y="584200"/>
                  </a:lnTo>
                  <a:lnTo>
                    <a:pt x="5962370" y="596900"/>
                  </a:lnTo>
                  <a:lnTo>
                    <a:pt x="5938101" y="596900"/>
                  </a:lnTo>
                  <a:lnTo>
                    <a:pt x="5938101" y="609600"/>
                  </a:lnTo>
                  <a:lnTo>
                    <a:pt x="5933999" y="609600"/>
                  </a:lnTo>
                  <a:lnTo>
                    <a:pt x="5933999" y="596900"/>
                  </a:lnTo>
                  <a:lnTo>
                    <a:pt x="5929884" y="596900"/>
                  </a:lnTo>
                  <a:lnTo>
                    <a:pt x="5929884" y="609600"/>
                  </a:lnTo>
                  <a:lnTo>
                    <a:pt x="5917552" y="622300"/>
                  </a:lnTo>
                  <a:lnTo>
                    <a:pt x="5913450" y="635000"/>
                  </a:lnTo>
                  <a:lnTo>
                    <a:pt x="5907278" y="635000"/>
                  </a:lnTo>
                  <a:lnTo>
                    <a:pt x="5894959" y="647700"/>
                  </a:lnTo>
                  <a:lnTo>
                    <a:pt x="5876468" y="647700"/>
                  </a:lnTo>
                  <a:lnTo>
                    <a:pt x="5876468" y="660400"/>
                  </a:lnTo>
                  <a:lnTo>
                    <a:pt x="5872353" y="673100"/>
                  </a:lnTo>
                  <a:lnTo>
                    <a:pt x="5872353" y="660400"/>
                  </a:lnTo>
                  <a:lnTo>
                    <a:pt x="5876468" y="660400"/>
                  </a:lnTo>
                  <a:lnTo>
                    <a:pt x="5876468" y="647700"/>
                  </a:lnTo>
                  <a:lnTo>
                    <a:pt x="5872353" y="647700"/>
                  </a:lnTo>
                  <a:lnTo>
                    <a:pt x="5868238" y="660400"/>
                  </a:lnTo>
                  <a:lnTo>
                    <a:pt x="5860021" y="660400"/>
                  </a:lnTo>
                  <a:lnTo>
                    <a:pt x="5855919" y="647700"/>
                  </a:lnTo>
                  <a:lnTo>
                    <a:pt x="5851804" y="647700"/>
                  </a:lnTo>
                  <a:lnTo>
                    <a:pt x="5851804" y="635000"/>
                  </a:lnTo>
                  <a:lnTo>
                    <a:pt x="5860021" y="647700"/>
                  </a:lnTo>
                  <a:lnTo>
                    <a:pt x="5872353" y="647700"/>
                  </a:lnTo>
                  <a:lnTo>
                    <a:pt x="5872353" y="635000"/>
                  </a:lnTo>
                  <a:lnTo>
                    <a:pt x="5872353" y="622300"/>
                  </a:lnTo>
                  <a:lnTo>
                    <a:pt x="5876468" y="622300"/>
                  </a:lnTo>
                  <a:lnTo>
                    <a:pt x="5876468" y="635000"/>
                  </a:lnTo>
                  <a:lnTo>
                    <a:pt x="5880570" y="635000"/>
                  </a:lnTo>
                  <a:lnTo>
                    <a:pt x="5880570" y="622300"/>
                  </a:lnTo>
                  <a:lnTo>
                    <a:pt x="5892901" y="622300"/>
                  </a:lnTo>
                  <a:lnTo>
                    <a:pt x="5899061" y="609600"/>
                  </a:lnTo>
                  <a:lnTo>
                    <a:pt x="5905233" y="609600"/>
                  </a:lnTo>
                  <a:lnTo>
                    <a:pt x="5904255" y="608101"/>
                  </a:lnTo>
                  <a:lnTo>
                    <a:pt x="5905233" y="608101"/>
                  </a:lnTo>
                  <a:lnTo>
                    <a:pt x="5905233" y="609600"/>
                  </a:lnTo>
                  <a:lnTo>
                    <a:pt x="5929884" y="609600"/>
                  </a:lnTo>
                  <a:lnTo>
                    <a:pt x="5929884" y="596900"/>
                  </a:lnTo>
                  <a:lnTo>
                    <a:pt x="5905233" y="596900"/>
                  </a:lnTo>
                  <a:lnTo>
                    <a:pt x="5905233" y="599859"/>
                  </a:lnTo>
                  <a:lnTo>
                    <a:pt x="5901118" y="599859"/>
                  </a:lnTo>
                  <a:lnTo>
                    <a:pt x="5897854" y="598233"/>
                  </a:lnTo>
                  <a:lnTo>
                    <a:pt x="5897003" y="596900"/>
                  </a:lnTo>
                  <a:lnTo>
                    <a:pt x="5895225" y="596900"/>
                  </a:lnTo>
                  <a:lnTo>
                    <a:pt x="5892901" y="595731"/>
                  </a:lnTo>
                  <a:lnTo>
                    <a:pt x="5888787" y="595731"/>
                  </a:lnTo>
                  <a:lnTo>
                    <a:pt x="5888787" y="596900"/>
                  </a:lnTo>
                  <a:lnTo>
                    <a:pt x="5865101" y="590804"/>
                  </a:lnTo>
                  <a:lnTo>
                    <a:pt x="5865101" y="622300"/>
                  </a:lnTo>
                  <a:lnTo>
                    <a:pt x="5851817" y="622300"/>
                  </a:lnTo>
                  <a:lnTo>
                    <a:pt x="5851817" y="609600"/>
                  </a:lnTo>
                  <a:lnTo>
                    <a:pt x="5851817" y="596900"/>
                  </a:lnTo>
                  <a:lnTo>
                    <a:pt x="5857265" y="596900"/>
                  </a:lnTo>
                  <a:lnTo>
                    <a:pt x="5861570" y="609600"/>
                  </a:lnTo>
                  <a:lnTo>
                    <a:pt x="5865101" y="622300"/>
                  </a:lnTo>
                  <a:lnTo>
                    <a:pt x="5865101" y="590804"/>
                  </a:lnTo>
                  <a:lnTo>
                    <a:pt x="5839472" y="584200"/>
                  </a:lnTo>
                  <a:lnTo>
                    <a:pt x="5900471" y="584200"/>
                  </a:lnTo>
                  <a:lnTo>
                    <a:pt x="5922302" y="558800"/>
                  </a:lnTo>
                  <a:lnTo>
                    <a:pt x="5902655" y="558800"/>
                  </a:lnTo>
                  <a:lnTo>
                    <a:pt x="5894121" y="546100"/>
                  </a:lnTo>
                  <a:lnTo>
                    <a:pt x="5905233" y="520700"/>
                  </a:lnTo>
                  <a:lnTo>
                    <a:pt x="5888787" y="508000"/>
                  </a:lnTo>
                  <a:lnTo>
                    <a:pt x="5888787" y="495300"/>
                  </a:lnTo>
                  <a:lnTo>
                    <a:pt x="5884684" y="495300"/>
                  </a:lnTo>
                  <a:lnTo>
                    <a:pt x="5884684" y="482600"/>
                  </a:lnTo>
                  <a:lnTo>
                    <a:pt x="5888787" y="482600"/>
                  </a:lnTo>
                  <a:lnTo>
                    <a:pt x="5897016" y="495300"/>
                  </a:lnTo>
                  <a:lnTo>
                    <a:pt x="5905233" y="495300"/>
                  </a:lnTo>
                  <a:lnTo>
                    <a:pt x="5909335" y="508000"/>
                  </a:lnTo>
                  <a:lnTo>
                    <a:pt x="5917552" y="508000"/>
                  </a:lnTo>
                  <a:lnTo>
                    <a:pt x="5924359" y="495300"/>
                  </a:lnTo>
                  <a:lnTo>
                    <a:pt x="5931941" y="482600"/>
                  </a:lnTo>
                  <a:lnTo>
                    <a:pt x="5939510" y="469900"/>
                  </a:lnTo>
                  <a:lnTo>
                    <a:pt x="5946318" y="469900"/>
                  </a:lnTo>
                  <a:lnTo>
                    <a:pt x="5946318" y="457200"/>
                  </a:lnTo>
                  <a:lnTo>
                    <a:pt x="5946318" y="444500"/>
                  </a:lnTo>
                  <a:lnTo>
                    <a:pt x="5946965" y="431800"/>
                  </a:lnTo>
                  <a:lnTo>
                    <a:pt x="5949785" y="419100"/>
                  </a:lnTo>
                  <a:lnTo>
                    <a:pt x="5950432" y="406400"/>
                  </a:lnTo>
                  <a:lnTo>
                    <a:pt x="5942215" y="406400"/>
                  </a:lnTo>
                  <a:lnTo>
                    <a:pt x="5942215" y="419100"/>
                  </a:lnTo>
                  <a:lnTo>
                    <a:pt x="5938101" y="419100"/>
                  </a:lnTo>
                  <a:lnTo>
                    <a:pt x="5933999" y="419100"/>
                  </a:lnTo>
                  <a:lnTo>
                    <a:pt x="5933999" y="406400"/>
                  </a:lnTo>
                  <a:lnTo>
                    <a:pt x="5925769" y="406400"/>
                  </a:lnTo>
                  <a:lnTo>
                    <a:pt x="5921667" y="419100"/>
                  </a:lnTo>
                  <a:lnTo>
                    <a:pt x="5901118" y="419100"/>
                  </a:lnTo>
                  <a:lnTo>
                    <a:pt x="5892901" y="393700"/>
                  </a:lnTo>
                  <a:lnTo>
                    <a:pt x="5888787" y="393700"/>
                  </a:lnTo>
                  <a:lnTo>
                    <a:pt x="5888787" y="381000"/>
                  </a:lnTo>
                  <a:lnTo>
                    <a:pt x="5884684" y="381000"/>
                  </a:lnTo>
                  <a:lnTo>
                    <a:pt x="5888787" y="368300"/>
                  </a:lnTo>
                  <a:lnTo>
                    <a:pt x="5888787" y="355600"/>
                  </a:lnTo>
                  <a:lnTo>
                    <a:pt x="5884684" y="355600"/>
                  </a:lnTo>
                  <a:lnTo>
                    <a:pt x="5884684" y="342900"/>
                  </a:lnTo>
                  <a:lnTo>
                    <a:pt x="5880570" y="342900"/>
                  </a:lnTo>
                  <a:lnTo>
                    <a:pt x="5888787" y="330200"/>
                  </a:lnTo>
                  <a:lnTo>
                    <a:pt x="5892901" y="330200"/>
                  </a:lnTo>
                  <a:lnTo>
                    <a:pt x="5884291" y="317500"/>
                  </a:lnTo>
                  <a:lnTo>
                    <a:pt x="5868632" y="292100"/>
                  </a:lnTo>
                  <a:lnTo>
                    <a:pt x="5860021" y="279400"/>
                  </a:lnTo>
                  <a:lnTo>
                    <a:pt x="5845314" y="292100"/>
                  </a:lnTo>
                  <a:lnTo>
                    <a:pt x="5819000" y="292100"/>
                  </a:lnTo>
                  <a:lnTo>
                    <a:pt x="5806605" y="279400"/>
                  </a:lnTo>
                  <a:lnTo>
                    <a:pt x="5802503" y="276758"/>
                  </a:lnTo>
                  <a:lnTo>
                    <a:pt x="5802503" y="584200"/>
                  </a:lnTo>
                  <a:lnTo>
                    <a:pt x="5802503" y="596900"/>
                  </a:lnTo>
                  <a:lnTo>
                    <a:pt x="5790171" y="596900"/>
                  </a:lnTo>
                  <a:lnTo>
                    <a:pt x="5794286" y="584200"/>
                  </a:lnTo>
                  <a:lnTo>
                    <a:pt x="5802503" y="584200"/>
                  </a:lnTo>
                  <a:lnTo>
                    <a:pt x="5802503" y="276758"/>
                  </a:lnTo>
                  <a:lnTo>
                    <a:pt x="5786894" y="266700"/>
                  </a:lnTo>
                  <a:lnTo>
                    <a:pt x="5761406" y="266700"/>
                  </a:lnTo>
                  <a:lnTo>
                    <a:pt x="5761406" y="1041400"/>
                  </a:lnTo>
                  <a:lnTo>
                    <a:pt x="5753189" y="1054100"/>
                  </a:lnTo>
                  <a:lnTo>
                    <a:pt x="5744972" y="1054100"/>
                  </a:lnTo>
                  <a:lnTo>
                    <a:pt x="5747982" y="1066800"/>
                  </a:lnTo>
                  <a:lnTo>
                    <a:pt x="5750611" y="1066800"/>
                  </a:lnTo>
                  <a:lnTo>
                    <a:pt x="5752477" y="1079500"/>
                  </a:lnTo>
                  <a:lnTo>
                    <a:pt x="5753189" y="1079500"/>
                  </a:lnTo>
                  <a:lnTo>
                    <a:pt x="5743943" y="1092200"/>
                  </a:lnTo>
                  <a:lnTo>
                    <a:pt x="5734697" y="1092200"/>
                  </a:lnTo>
                  <a:lnTo>
                    <a:pt x="5743943" y="1079500"/>
                  </a:lnTo>
                  <a:lnTo>
                    <a:pt x="5750166" y="1079500"/>
                  </a:lnTo>
                  <a:lnTo>
                    <a:pt x="5747537" y="1066800"/>
                  </a:lnTo>
                  <a:lnTo>
                    <a:pt x="5745670" y="1066800"/>
                  </a:lnTo>
                  <a:lnTo>
                    <a:pt x="5744972" y="1054100"/>
                  </a:lnTo>
                  <a:lnTo>
                    <a:pt x="5749074" y="1041400"/>
                  </a:lnTo>
                  <a:lnTo>
                    <a:pt x="5761406" y="1041400"/>
                  </a:lnTo>
                  <a:lnTo>
                    <a:pt x="5761406" y="266700"/>
                  </a:lnTo>
                  <a:lnTo>
                    <a:pt x="5745924" y="266700"/>
                  </a:lnTo>
                  <a:lnTo>
                    <a:pt x="5732640" y="286105"/>
                  </a:lnTo>
                  <a:lnTo>
                    <a:pt x="5732640" y="355600"/>
                  </a:lnTo>
                  <a:lnTo>
                    <a:pt x="5724423" y="355600"/>
                  </a:lnTo>
                  <a:lnTo>
                    <a:pt x="5728525" y="342900"/>
                  </a:lnTo>
                  <a:lnTo>
                    <a:pt x="5732640" y="355600"/>
                  </a:lnTo>
                  <a:lnTo>
                    <a:pt x="5732640" y="286105"/>
                  </a:lnTo>
                  <a:lnTo>
                    <a:pt x="5728525" y="292100"/>
                  </a:lnTo>
                  <a:lnTo>
                    <a:pt x="5716206" y="292100"/>
                  </a:lnTo>
                  <a:lnTo>
                    <a:pt x="5716206" y="1092200"/>
                  </a:lnTo>
                  <a:lnTo>
                    <a:pt x="5716206" y="1117600"/>
                  </a:lnTo>
                  <a:lnTo>
                    <a:pt x="5703875" y="1117600"/>
                  </a:lnTo>
                  <a:lnTo>
                    <a:pt x="5703875" y="1104900"/>
                  </a:lnTo>
                  <a:lnTo>
                    <a:pt x="5699760" y="1117600"/>
                  </a:lnTo>
                  <a:lnTo>
                    <a:pt x="5691543" y="1117600"/>
                  </a:lnTo>
                  <a:lnTo>
                    <a:pt x="5687441" y="1104900"/>
                  </a:lnTo>
                  <a:lnTo>
                    <a:pt x="5683326" y="1104900"/>
                  </a:lnTo>
                  <a:lnTo>
                    <a:pt x="5687441" y="1092200"/>
                  </a:lnTo>
                  <a:lnTo>
                    <a:pt x="5691543" y="1092200"/>
                  </a:lnTo>
                  <a:lnTo>
                    <a:pt x="5699760" y="1079500"/>
                  </a:lnTo>
                  <a:lnTo>
                    <a:pt x="5699760" y="1092200"/>
                  </a:lnTo>
                  <a:lnTo>
                    <a:pt x="5716206" y="1092200"/>
                  </a:lnTo>
                  <a:lnTo>
                    <a:pt x="5716206" y="292100"/>
                  </a:lnTo>
                  <a:lnTo>
                    <a:pt x="5703862" y="292100"/>
                  </a:lnTo>
                  <a:lnTo>
                    <a:pt x="5662282" y="266700"/>
                  </a:lnTo>
                  <a:lnTo>
                    <a:pt x="5620690" y="254000"/>
                  </a:lnTo>
                  <a:lnTo>
                    <a:pt x="5584698" y="232537"/>
                  </a:lnTo>
                  <a:lnTo>
                    <a:pt x="5584698" y="1143000"/>
                  </a:lnTo>
                  <a:lnTo>
                    <a:pt x="5584698" y="1155700"/>
                  </a:lnTo>
                  <a:lnTo>
                    <a:pt x="5580596" y="1155700"/>
                  </a:lnTo>
                  <a:lnTo>
                    <a:pt x="5580596" y="1168400"/>
                  </a:lnTo>
                  <a:lnTo>
                    <a:pt x="5580583" y="1181100"/>
                  </a:lnTo>
                  <a:lnTo>
                    <a:pt x="5560047" y="1193800"/>
                  </a:lnTo>
                  <a:lnTo>
                    <a:pt x="5560682" y="1181100"/>
                  </a:lnTo>
                  <a:lnTo>
                    <a:pt x="5563514" y="1155700"/>
                  </a:lnTo>
                  <a:lnTo>
                    <a:pt x="5564149" y="1143000"/>
                  </a:lnTo>
                  <a:lnTo>
                    <a:pt x="5568264" y="1130300"/>
                  </a:lnTo>
                  <a:lnTo>
                    <a:pt x="5572366" y="1130300"/>
                  </a:lnTo>
                  <a:lnTo>
                    <a:pt x="5576481" y="1143000"/>
                  </a:lnTo>
                  <a:lnTo>
                    <a:pt x="5576481" y="1168400"/>
                  </a:lnTo>
                  <a:lnTo>
                    <a:pt x="5580596" y="1168400"/>
                  </a:lnTo>
                  <a:lnTo>
                    <a:pt x="5580596" y="1155700"/>
                  </a:lnTo>
                  <a:lnTo>
                    <a:pt x="5580596" y="1143000"/>
                  </a:lnTo>
                  <a:lnTo>
                    <a:pt x="5584698" y="1143000"/>
                  </a:lnTo>
                  <a:lnTo>
                    <a:pt x="5584698" y="232537"/>
                  </a:lnTo>
                  <a:lnTo>
                    <a:pt x="5578119" y="228600"/>
                  </a:lnTo>
                  <a:lnTo>
                    <a:pt x="5533568" y="228600"/>
                  </a:lnTo>
                  <a:lnTo>
                    <a:pt x="5514835" y="238620"/>
                  </a:lnTo>
                  <a:lnTo>
                    <a:pt x="5514835" y="1181100"/>
                  </a:lnTo>
                  <a:lnTo>
                    <a:pt x="5506237" y="1181100"/>
                  </a:lnTo>
                  <a:lnTo>
                    <a:pt x="5498401" y="1193800"/>
                  </a:lnTo>
                  <a:lnTo>
                    <a:pt x="5473738" y="1193800"/>
                  </a:lnTo>
                  <a:lnTo>
                    <a:pt x="5469636" y="1181100"/>
                  </a:lnTo>
                  <a:lnTo>
                    <a:pt x="5473738" y="1181100"/>
                  </a:lnTo>
                  <a:lnTo>
                    <a:pt x="5473738" y="1155700"/>
                  </a:lnTo>
                  <a:lnTo>
                    <a:pt x="5457304" y="1155700"/>
                  </a:lnTo>
                  <a:lnTo>
                    <a:pt x="5457304" y="1181100"/>
                  </a:lnTo>
                  <a:lnTo>
                    <a:pt x="5453202" y="1193800"/>
                  </a:lnTo>
                  <a:lnTo>
                    <a:pt x="5453202" y="1181100"/>
                  </a:lnTo>
                  <a:lnTo>
                    <a:pt x="5457304" y="1181100"/>
                  </a:lnTo>
                  <a:lnTo>
                    <a:pt x="5457304" y="1155700"/>
                  </a:lnTo>
                  <a:lnTo>
                    <a:pt x="5449087" y="1155700"/>
                  </a:lnTo>
                  <a:lnTo>
                    <a:pt x="5449087" y="1143000"/>
                  </a:lnTo>
                  <a:lnTo>
                    <a:pt x="5467578" y="1143000"/>
                  </a:lnTo>
                  <a:lnTo>
                    <a:pt x="5473738" y="1155700"/>
                  </a:lnTo>
                  <a:lnTo>
                    <a:pt x="5481967" y="1155700"/>
                  </a:lnTo>
                  <a:lnTo>
                    <a:pt x="5473751" y="1143000"/>
                  </a:lnTo>
                  <a:lnTo>
                    <a:pt x="5477853" y="1143000"/>
                  </a:lnTo>
                  <a:lnTo>
                    <a:pt x="5477853" y="1130300"/>
                  </a:lnTo>
                  <a:lnTo>
                    <a:pt x="5486070" y="1130300"/>
                  </a:lnTo>
                  <a:lnTo>
                    <a:pt x="5486070" y="1155700"/>
                  </a:lnTo>
                  <a:lnTo>
                    <a:pt x="5481967" y="1155700"/>
                  </a:lnTo>
                  <a:lnTo>
                    <a:pt x="5481967" y="1168400"/>
                  </a:lnTo>
                  <a:lnTo>
                    <a:pt x="5498401" y="1168400"/>
                  </a:lnTo>
                  <a:lnTo>
                    <a:pt x="5514835" y="1181100"/>
                  </a:lnTo>
                  <a:lnTo>
                    <a:pt x="5514835" y="238620"/>
                  </a:lnTo>
                  <a:lnTo>
                    <a:pt x="5486070" y="254000"/>
                  </a:lnTo>
                  <a:lnTo>
                    <a:pt x="5473738" y="254000"/>
                  </a:lnTo>
                  <a:lnTo>
                    <a:pt x="5449278" y="228600"/>
                  </a:lnTo>
                  <a:lnTo>
                    <a:pt x="5444972" y="225412"/>
                  </a:lnTo>
                  <a:lnTo>
                    <a:pt x="5444972" y="1244600"/>
                  </a:lnTo>
                  <a:lnTo>
                    <a:pt x="5444972" y="1257300"/>
                  </a:lnTo>
                  <a:lnTo>
                    <a:pt x="5440870" y="1257300"/>
                  </a:lnTo>
                  <a:lnTo>
                    <a:pt x="5440870" y="1244600"/>
                  </a:lnTo>
                  <a:lnTo>
                    <a:pt x="5444972" y="1244600"/>
                  </a:lnTo>
                  <a:lnTo>
                    <a:pt x="5444972" y="225412"/>
                  </a:lnTo>
                  <a:lnTo>
                    <a:pt x="5436755" y="219329"/>
                  </a:lnTo>
                  <a:lnTo>
                    <a:pt x="5436755" y="1257300"/>
                  </a:lnTo>
                  <a:lnTo>
                    <a:pt x="5436755" y="1270000"/>
                  </a:lnTo>
                  <a:lnTo>
                    <a:pt x="5428539" y="1270000"/>
                  </a:lnTo>
                  <a:lnTo>
                    <a:pt x="5432653" y="1282700"/>
                  </a:lnTo>
                  <a:lnTo>
                    <a:pt x="5432653" y="1295400"/>
                  </a:lnTo>
                  <a:lnTo>
                    <a:pt x="5436755" y="1295400"/>
                  </a:lnTo>
                  <a:lnTo>
                    <a:pt x="5436755" y="1308100"/>
                  </a:lnTo>
                  <a:lnTo>
                    <a:pt x="5432653" y="1308100"/>
                  </a:lnTo>
                  <a:lnTo>
                    <a:pt x="5432653" y="1295400"/>
                  </a:lnTo>
                  <a:lnTo>
                    <a:pt x="5424436" y="1295400"/>
                  </a:lnTo>
                  <a:lnTo>
                    <a:pt x="5428539" y="1308100"/>
                  </a:lnTo>
                  <a:lnTo>
                    <a:pt x="5407990" y="1308100"/>
                  </a:lnTo>
                  <a:lnTo>
                    <a:pt x="5403888" y="1295400"/>
                  </a:lnTo>
                  <a:lnTo>
                    <a:pt x="5399773" y="1295400"/>
                  </a:lnTo>
                  <a:lnTo>
                    <a:pt x="5391556" y="1282700"/>
                  </a:lnTo>
                  <a:lnTo>
                    <a:pt x="5375110" y="1282700"/>
                  </a:lnTo>
                  <a:lnTo>
                    <a:pt x="5375110" y="1384300"/>
                  </a:lnTo>
                  <a:lnTo>
                    <a:pt x="5371008" y="1384300"/>
                  </a:lnTo>
                  <a:lnTo>
                    <a:pt x="5371008" y="1371600"/>
                  </a:lnTo>
                  <a:lnTo>
                    <a:pt x="5375110" y="1384300"/>
                  </a:lnTo>
                  <a:lnTo>
                    <a:pt x="5375110" y="1282700"/>
                  </a:lnTo>
                  <a:lnTo>
                    <a:pt x="5366905" y="1282700"/>
                  </a:lnTo>
                  <a:lnTo>
                    <a:pt x="5375122" y="1270000"/>
                  </a:lnTo>
                  <a:lnTo>
                    <a:pt x="5379224" y="1270000"/>
                  </a:lnTo>
                  <a:lnTo>
                    <a:pt x="5383339" y="1257300"/>
                  </a:lnTo>
                  <a:lnTo>
                    <a:pt x="5362791" y="1250251"/>
                  </a:lnTo>
                  <a:lnTo>
                    <a:pt x="5362791" y="1282700"/>
                  </a:lnTo>
                  <a:lnTo>
                    <a:pt x="5358676" y="1282700"/>
                  </a:lnTo>
                  <a:lnTo>
                    <a:pt x="5354574" y="1270000"/>
                  </a:lnTo>
                  <a:lnTo>
                    <a:pt x="5362791" y="1282700"/>
                  </a:lnTo>
                  <a:lnTo>
                    <a:pt x="5362791" y="1250251"/>
                  </a:lnTo>
                  <a:lnTo>
                    <a:pt x="5346357" y="1244600"/>
                  </a:lnTo>
                  <a:lnTo>
                    <a:pt x="5354955" y="1244600"/>
                  </a:lnTo>
                  <a:lnTo>
                    <a:pt x="5370627" y="1231900"/>
                  </a:lnTo>
                  <a:lnTo>
                    <a:pt x="5379224" y="1231900"/>
                  </a:lnTo>
                  <a:lnTo>
                    <a:pt x="5362791" y="1219200"/>
                  </a:lnTo>
                  <a:lnTo>
                    <a:pt x="5354574" y="1219200"/>
                  </a:lnTo>
                  <a:lnTo>
                    <a:pt x="5350459" y="1231900"/>
                  </a:lnTo>
                  <a:lnTo>
                    <a:pt x="5342242" y="1231900"/>
                  </a:lnTo>
                  <a:lnTo>
                    <a:pt x="5338140" y="1219200"/>
                  </a:lnTo>
                  <a:lnTo>
                    <a:pt x="5334025" y="1231900"/>
                  </a:lnTo>
                  <a:lnTo>
                    <a:pt x="5325808" y="1231900"/>
                  </a:lnTo>
                  <a:lnTo>
                    <a:pt x="5325808" y="1219200"/>
                  </a:lnTo>
                  <a:lnTo>
                    <a:pt x="5321693" y="1219200"/>
                  </a:lnTo>
                  <a:lnTo>
                    <a:pt x="5317591" y="1231900"/>
                  </a:lnTo>
                  <a:lnTo>
                    <a:pt x="5313477" y="1231900"/>
                  </a:lnTo>
                  <a:lnTo>
                    <a:pt x="5313477" y="1308100"/>
                  </a:lnTo>
                  <a:lnTo>
                    <a:pt x="5306606" y="1295400"/>
                  </a:lnTo>
                  <a:lnTo>
                    <a:pt x="5280609" y="1295400"/>
                  </a:lnTo>
                  <a:lnTo>
                    <a:pt x="5288826" y="1282700"/>
                  </a:lnTo>
                  <a:lnTo>
                    <a:pt x="5301145" y="1282700"/>
                  </a:lnTo>
                  <a:lnTo>
                    <a:pt x="5305260" y="1295387"/>
                  </a:lnTo>
                  <a:lnTo>
                    <a:pt x="5306606" y="1295400"/>
                  </a:lnTo>
                  <a:lnTo>
                    <a:pt x="5309374" y="1295400"/>
                  </a:lnTo>
                  <a:lnTo>
                    <a:pt x="5313477" y="1308100"/>
                  </a:lnTo>
                  <a:lnTo>
                    <a:pt x="5313477" y="1231900"/>
                  </a:lnTo>
                  <a:lnTo>
                    <a:pt x="5306669" y="1231900"/>
                  </a:lnTo>
                  <a:lnTo>
                    <a:pt x="5291518" y="1219200"/>
                  </a:lnTo>
                  <a:lnTo>
                    <a:pt x="5284711" y="1219200"/>
                  </a:lnTo>
                  <a:lnTo>
                    <a:pt x="5292928" y="1206500"/>
                  </a:lnTo>
                  <a:lnTo>
                    <a:pt x="5297043" y="1193800"/>
                  </a:lnTo>
                  <a:lnTo>
                    <a:pt x="5321312" y="1193800"/>
                  </a:lnTo>
                  <a:lnTo>
                    <a:pt x="5327129" y="1185202"/>
                  </a:lnTo>
                  <a:lnTo>
                    <a:pt x="5325808" y="1181100"/>
                  </a:lnTo>
                  <a:lnTo>
                    <a:pt x="5329910" y="1181100"/>
                  </a:lnTo>
                  <a:lnTo>
                    <a:pt x="5334025" y="1181100"/>
                  </a:lnTo>
                  <a:lnTo>
                    <a:pt x="5334025" y="1168400"/>
                  </a:lnTo>
                  <a:lnTo>
                    <a:pt x="5342242" y="1168400"/>
                  </a:lnTo>
                  <a:lnTo>
                    <a:pt x="5346357" y="1155700"/>
                  </a:lnTo>
                  <a:lnTo>
                    <a:pt x="5350459" y="1155700"/>
                  </a:lnTo>
                  <a:lnTo>
                    <a:pt x="5354574" y="1143000"/>
                  </a:lnTo>
                  <a:lnTo>
                    <a:pt x="5366905" y="1143000"/>
                  </a:lnTo>
                  <a:lnTo>
                    <a:pt x="5366905" y="1155700"/>
                  </a:lnTo>
                  <a:lnTo>
                    <a:pt x="5350459" y="1155700"/>
                  </a:lnTo>
                  <a:lnTo>
                    <a:pt x="5350459" y="1168400"/>
                  </a:lnTo>
                  <a:lnTo>
                    <a:pt x="5371008" y="1168400"/>
                  </a:lnTo>
                  <a:lnTo>
                    <a:pt x="5375122" y="1181100"/>
                  </a:lnTo>
                  <a:lnTo>
                    <a:pt x="5379224" y="1181100"/>
                  </a:lnTo>
                  <a:lnTo>
                    <a:pt x="5395671" y="1193800"/>
                  </a:lnTo>
                  <a:lnTo>
                    <a:pt x="5387454" y="1193800"/>
                  </a:lnTo>
                  <a:lnTo>
                    <a:pt x="5391556" y="1206500"/>
                  </a:lnTo>
                  <a:lnTo>
                    <a:pt x="5379224" y="1206500"/>
                  </a:lnTo>
                  <a:lnTo>
                    <a:pt x="5370258" y="1213421"/>
                  </a:lnTo>
                  <a:lnTo>
                    <a:pt x="5373065" y="1219200"/>
                  </a:lnTo>
                  <a:lnTo>
                    <a:pt x="5391556" y="1219200"/>
                  </a:lnTo>
                  <a:lnTo>
                    <a:pt x="5387441" y="1231900"/>
                  </a:lnTo>
                  <a:lnTo>
                    <a:pt x="5388470" y="1231900"/>
                  </a:lnTo>
                  <a:lnTo>
                    <a:pt x="5397716" y="1244600"/>
                  </a:lnTo>
                  <a:lnTo>
                    <a:pt x="5412105" y="1244600"/>
                  </a:lnTo>
                  <a:lnTo>
                    <a:pt x="5407990" y="1257300"/>
                  </a:lnTo>
                  <a:lnTo>
                    <a:pt x="5403888" y="1257300"/>
                  </a:lnTo>
                  <a:lnTo>
                    <a:pt x="5399773" y="1270000"/>
                  </a:lnTo>
                  <a:lnTo>
                    <a:pt x="5403888" y="1270000"/>
                  </a:lnTo>
                  <a:lnTo>
                    <a:pt x="5412105" y="1282700"/>
                  </a:lnTo>
                  <a:lnTo>
                    <a:pt x="5424436" y="1282700"/>
                  </a:lnTo>
                  <a:lnTo>
                    <a:pt x="5428539" y="1270000"/>
                  </a:lnTo>
                  <a:lnTo>
                    <a:pt x="5428539" y="1257300"/>
                  </a:lnTo>
                  <a:lnTo>
                    <a:pt x="5424436" y="1244600"/>
                  </a:lnTo>
                  <a:lnTo>
                    <a:pt x="5428539" y="1231900"/>
                  </a:lnTo>
                  <a:lnTo>
                    <a:pt x="5428539" y="1244600"/>
                  </a:lnTo>
                  <a:lnTo>
                    <a:pt x="5436755" y="1257300"/>
                  </a:lnTo>
                  <a:lnTo>
                    <a:pt x="5436755" y="219329"/>
                  </a:lnTo>
                  <a:lnTo>
                    <a:pt x="5432133" y="215900"/>
                  </a:lnTo>
                  <a:lnTo>
                    <a:pt x="5414213" y="215900"/>
                  </a:lnTo>
                  <a:lnTo>
                    <a:pt x="5412105" y="216903"/>
                  </a:lnTo>
                  <a:lnTo>
                    <a:pt x="5412105" y="1219200"/>
                  </a:lnTo>
                  <a:lnTo>
                    <a:pt x="5403888" y="1231900"/>
                  </a:lnTo>
                  <a:lnTo>
                    <a:pt x="5399773" y="1231900"/>
                  </a:lnTo>
                  <a:lnTo>
                    <a:pt x="5403888" y="1219200"/>
                  </a:lnTo>
                  <a:lnTo>
                    <a:pt x="5412105" y="1219200"/>
                  </a:lnTo>
                  <a:lnTo>
                    <a:pt x="5412105" y="216903"/>
                  </a:lnTo>
                  <a:lnTo>
                    <a:pt x="5387441" y="228600"/>
                  </a:lnTo>
                  <a:lnTo>
                    <a:pt x="5346357" y="228600"/>
                  </a:lnTo>
                  <a:lnTo>
                    <a:pt x="5346357" y="1130300"/>
                  </a:lnTo>
                  <a:lnTo>
                    <a:pt x="5335435" y="1130300"/>
                  </a:lnTo>
                  <a:lnTo>
                    <a:pt x="5329910" y="1143000"/>
                  </a:lnTo>
                  <a:lnTo>
                    <a:pt x="5313477" y="1155700"/>
                  </a:lnTo>
                  <a:lnTo>
                    <a:pt x="5309362" y="1155700"/>
                  </a:lnTo>
                  <a:lnTo>
                    <a:pt x="5309362" y="1168400"/>
                  </a:lnTo>
                  <a:lnTo>
                    <a:pt x="5305260" y="1181100"/>
                  </a:lnTo>
                  <a:lnTo>
                    <a:pt x="5268277" y="1181100"/>
                  </a:lnTo>
                  <a:lnTo>
                    <a:pt x="5272379" y="1168400"/>
                  </a:lnTo>
                  <a:lnTo>
                    <a:pt x="5272379" y="1155700"/>
                  </a:lnTo>
                  <a:lnTo>
                    <a:pt x="5264162" y="1155700"/>
                  </a:lnTo>
                  <a:lnTo>
                    <a:pt x="5264162" y="1143000"/>
                  </a:lnTo>
                  <a:lnTo>
                    <a:pt x="5255946" y="1143000"/>
                  </a:lnTo>
                  <a:lnTo>
                    <a:pt x="5255946" y="1168400"/>
                  </a:lnTo>
                  <a:lnTo>
                    <a:pt x="5255946" y="1181100"/>
                  </a:lnTo>
                  <a:lnTo>
                    <a:pt x="5250815" y="1181100"/>
                  </a:lnTo>
                  <a:lnTo>
                    <a:pt x="5247729" y="1181100"/>
                  </a:lnTo>
                  <a:lnTo>
                    <a:pt x="5223065" y="1181100"/>
                  </a:lnTo>
                  <a:lnTo>
                    <a:pt x="5223065" y="1231900"/>
                  </a:lnTo>
                  <a:lnTo>
                    <a:pt x="5223065" y="1244600"/>
                  </a:lnTo>
                  <a:lnTo>
                    <a:pt x="5218963" y="1244600"/>
                  </a:lnTo>
                  <a:lnTo>
                    <a:pt x="5218963" y="1257300"/>
                  </a:lnTo>
                  <a:lnTo>
                    <a:pt x="5209718" y="1244600"/>
                  </a:lnTo>
                  <a:lnTo>
                    <a:pt x="5191226" y="1231900"/>
                  </a:lnTo>
                  <a:lnTo>
                    <a:pt x="5181981" y="1231900"/>
                  </a:lnTo>
                  <a:lnTo>
                    <a:pt x="5186083" y="1219200"/>
                  </a:lnTo>
                  <a:lnTo>
                    <a:pt x="5223065" y="1231900"/>
                  </a:lnTo>
                  <a:lnTo>
                    <a:pt x="5223065" y="1181100"/>
                  </a:lnTo>
                  <a:lnTo>
                    <a:pt x="5169649" y="1181100"/>
                  </a:lnTo>
                  <a:lnTo>
                    <a:pt x="5169649" y="1231900"/>
                  </a:lnTo>
                  <a:lnTo>
                    <a:pt x="5169649" y="1244600"/>
                  </a:lnTo>
                  <a:lnTo>
                    <a:pt x="5161432" y="1244600"/>
                  </a:lnTo>
                  <a:lnTo>
                    <a:pt x="5161432" y="1231900"/>
                  </a:lnTo>
                  <a:lnTo>
                    <a:pt x="5153215" y="1231900"/>
                  </a:lnTo>
                  <a:lnTo>
                    <a:pt x="5157317" y="1219200"/>
                  </a:lnTo>
                  <a:lnTo>
                    <a:pt x="5161432" y="1231900"/>
                  </a:lnTo>
                  <a:lnTo>
                    <a:pt x="5169649" y="1231900"/>
                  </a:lnTo>
                  <a:lnTo>
                    <a:pt x="5169649" y="1181100"/>
                  </a:lnTo>
                  <a:lnTo>
                    <a:pt x="5149100" y="1181100"/>
                  </a:lnTo>
                  <a:lnTo>
                    <a:pt x="5149100" y="1231900"/>
                  </a:lnTo>
                  <a:lnTo>
                    <a:pt x="5149100" y="1244600"/>
                  </a:lnTo>
                  <a:lnTo>
                    <a:pt x="5144986" y="1231900"/>
                  </a:lnTo>
                  <a:lnTo>
                    <a:pt x="5149100" y="1231900"/>
                  </a:lnTo>
                  <a:lnTo>
                    <a:pt x="5149100" y="1181100"/>
                  </a:lnTo>
                  <a:lnTo>
                    <a:pt x="5099786" y="1181100"/>
                  </a:lnTo>
                  <a:lnTo>
                    <a:pt x="5099786" y="1193800"/>
                  </a:lnTo>
                  <a:lnTo>
                    <a:pt x="5099786" y="1206500"/>
                  </a:lnTo>
                  <a:lnTo>
                    <a:pt x="5087848" y="1206500"/>
                  </a:lnTo>
                  <a:lnTo>
                    <a:pt x="5078857" y="1219200"/>
                  </a:lnTo>
                  <a:lnTo>
                    <a:pt x="5075136" y="1231900"/>
                  </a:lnTo>
                  <a:lnTo>
                    <a:pt x="5091569" y="1231900"/>
                  </a:lnTo>
                  <a:lnTo>
                    <a:pt x="5087455" y="1244600"/>
                  </a:lnTo>
                  <a:lnTo>
                    <a:pt x="5079238" y="1244600"/>
                  </a:lnTo>
                  <a:lnTo>
                    <a:pt x="5075136" y="1231900"/>
                  </a:lnTo>
                  <a:lnTo>
                    <a:pt x="5066919" y="1231900"/>
                  </a:lnTo>
                  <a:lnTo>
                    <a:pt x="5058689" y="1244600"/>
                  </a:lnTo>
                  <a:lnTo>
                    <a:pt x="5054587" y="1257300"/>
                  </a:lnTo>
                  <a:lnTo>
                    <a:pt x="5062804" y="1257300"/>
                  </a:lnTo>
                  <a:lnTo>
                    <a:pt x="5058689" y="1270000"/>
                  </a:lnTo>
                  <a:lnTo>
                    <a:pt x="5046370" y="1270000"/>
                  </a:lnTo>
                  <a:lnTo>
                    <a:pt x="5042255" y="1257300"/>
                  </a:lnTo>
                  <a:lnTo>
                    <a:pt x="5034038" y="1257300"/>
                  </a:lnTo>
                  <a:lnTo>
                    <a:pt x="5025822" y="1257300"/>
                  </a:lnTo>
                  <a:lnTo>
                    <a:pt x="5021707" y="1244600"/>
                  </a:lnTo>
                  <a:lnTo>
                    <a:pt x="5021707" y="1257300"/>
                  </a:lnTo>
                  <a:lnTo>
                    <a:pt x="5009375" y="1257300"/>
                  </a:lnTo>
                  <a:lnTo>
                    <a:pt x="5013490" y="1244600"/>
                  </a:lnTo>
                  <a:lnTo>
                    <a:pt x="5021707" y="1244600"/>
                  </a:lnTo>
                  <a:lnTo>
                    <a:pt x="5029924" y="1244600"/>
                  </a:lnTo>
                  <a:lnTo>
                    <a:pt x="5034038" y="1257300"/>
                  </a:lnTo>
                  <a:lnTo>
                    <a:pt x="5034038" y="1244600"/>
                  </a:lnTo>
                  <a:lnTo>
                    <a:pt x="5038141" y="1244600"/>
                  </a:lnTo>
                  <a:lnTo>
                    <a:pt x="5038141" y="1231900"/>
                  </a:lnTo>
                  <a:lnTo>
                    <a:pt x="5046370" y="1231900"/>
                  </a:lnTo>
                  <a:lnTo>
                    <a:pt x="5050472" y="1244600"/>
                  </a:lnTo>
                  <a:lnTo>
                    <a:pt x="5054587" y="1244600"/>
                  </a:lnTo>
                  <a:lnTo>
                    <a:pt x="5054587" y="1231900"/>
                  </a:lnTo>
                  <a:lnTo>
                    <a:pt x="5058689" y="1231900"/>
                  </a:lnTo>
                  <a:lnTo>
                    <a:pt x="5058689" y="1219200"/>
                  </a:lnTo>
                  <a:lnTo>
                    <a:pt x="5054587" y="1219200"/>
                  </a:lnTo>
                  <a:lnTo>
                    <a:pt x="5054587" y="1206500"/>
                  </a:lnTo>
                  <a:lnTo>
                    <a:pt x="5058689" y="1193800"/>
                  </a:lnTo>
                  <a:lnTo>
                    <a:pt x="5062804" y="1193800"/>
                  </a:lnTo>
                  <a:lnTo>
                    <a:pt x="5062804" y="1206500"/>
                  </a:lnTo>
                  <a:lnTo>
                    <a:pt x="5075136" y="1206500"/>
                  </a:lnTo>
                  <a:lnTo>
                    <a:pt x="5087455" y="1193800"/>
                  </a:lnTo>
                  <a:lnTo>
                    <a:pt x="5099786" y="1193800"/>
                  </a:lnTo>
                  <a:lnTo>
                    <a:pt x="5099786" y="1181100"/>
                  </a:lnTo>
                  <a:lnTo>
                    <a:pt x="5075136" y="1181100"/>
                  </a:lnTo>
                  <a:lnTo>
                    <a:pt x="5080647" y="1168400"/>
                  </a:lnTo>
                  <a:lnTo>
                    <a:pt x="5085410" y="1155700"/>
                  </a:lnTo>
                  <a:lnTo>
                    <a:pt x="5090160" y="1155700"/>
                  </a:lnTo>
                  <a:lnTo>
                    <a:pt x="5095672" y="1143000"/>
                  </a:lnTo>
                  <a:lnTo>
                    <a:pt x="5112118" y="1168400"/>
                  </a:lnTo>
                  <a:lnTo>
                    <a:pt x="5112118" y="1155700"/>
                  </a:lnTo>
                  <a:lnTo>
                    <a:pt x="5116220" y="1168400"/>
                  </a:lnTo>
                  <a:lnTo>
                    <a:pt x="5112118" y="1168400"/>
                  </a:lnTo>
                  <a:lnTo>
                    <a:pt x="5103901" y="1168400"/>
                  </a:lnTo>
                  <a:lnTo>
                    <a:pt x="5108003" y="1181087"/>
                  </a:lnTo>
                  <a:lnTo>
                    <a:pt x="5247729" y="1181100"/>
                  </a:lnTo>
                  <a:lnTo>
                    <a:pt x="5251831" y="1168400"/>
                  </a:lnTo>
                  <a:lnTo>
                    <a:pt x="5255946" y="1168400"/>
                  </a:lnTo>
                  <a:lnTo>
                    <a:pt x="5255946" y="1143000"/>
                  </a:lnTo>
                  <a:lnTo>
                    <a:pt x="5251831" y="1143000"/>
                  </a:lnTo>
                  <a:lnTo>
                    <a:pt x="5247729" y="1155700"/>
                  </a:lnTo>
                  <a:lnTo>
                    <a:pt x="5247729" y="1168400"/>
                  </a:lnTo>
                  <a:lnTo>
                    <a:pt x="5241556" y="1155700"/>
                  </a:lnTo>
                  <a:lnTo>
                    <a:pt x="5235397" y="1143000"/>
                  </a:lnTo>
                  <a:lnTo>
                    <a:pt x="5251831" y="1143000"/>
                  </a:lnTo>
                  <a:lnTo>
                    <a:pt x="5255946" y="1130300"/>
                  </a:lnTo>
                  <a:lnTo>
                    <a:pt x="5173751" y="1130300"/>
                  </a:lnTo>
                  <a:lnTo>
                    <a:pt x="5173751" y="1143000"/>
                  </a:lnTo>
                  <a:lnTo>
                    <a:pt x="5169649" y="1143000"/>
                  </a:lnTo>
                  <a:lnTo>
                    <a:pt x="5162842" y="1130300"/>
                  </a:lnTo>
                  <a:lnTo>
                    <a:pt x="5155260" y="1130300"/>
                  </a:lnTo>
                  <a:lnTo>
                    <a:pt x="5147691" y="1117600"/>
                  </a:lnTo>
                  <a:lnTo>
                    <a:pt x="5140884" y="1117600"/>
                  </a:lnTo>
                  <a:lnTo>
                    <a:pt x="5140884" y="1104900"/>
                  </a:lnTo>
                  <a:lnTo>
                    <a:pt x="5136769" y="1104900"/>
                  </a:lnTo>
                  <a:lnTo>
                    <a:pt x="5132667" y="1092200"/>
                  </a:lnTo>
                  <a:lnTo>
                    <a:pt x="5124450" y="1092200"/>
                  </a:lnTo>
                  <a:lnTo>
                    <a:pt x="5128552" y="1079500"/>
                  </a:lnTo>
                  <a:lnTo>
                    <a:pt x="5161432" y="1079500"/>
                  </a:lnTo>
                  <a:lnTo>
                    <a:pt x="5161432" y="1092200"/>
                  </a:lnTo>
                  <a:lnTo>
                    <a:pt x="5165534" y="1092200"/>
                  </a:lnTo>
                  <a:lnTo>
                    <a:pt x="5174145" y="1104900"/>
                  </a:lnTo>
                  <a:lnTo>
                    <a:pt x="5181981" y="1104900"/>
                  </a:lnTo>
                  <a:lnTo>
                    <a:pt x="5189804" y="1117600"/>
                  </a:lnTo>
                  <a:lnTo>
                    <a:pt x="5198415" y="1117600"/>
                  </a:lnTo>
                  <a:lnTo>
                    <a:pt x="5198859" y="1104900"/>
                  </a:lnTo>
                  <a:lnTo>
                    <a:pt x="5202009" y="1104900"/>
                  </a:lnTo>
                  <a:lnTo>
                    <a:pt x="5210543" y="1092200"/>
                  </a:lnTo>
                  <a:lnTo>
                    <a:pt x="5227180" y="1104900"/>
                  </a:lnTo>
                  <a:lnTo>
                    <a:pt x="5231295" y="1104900"/>
                  </a:lnTo>
                  <a:lnTo>
                    <a:pt x="5231295" y="1079500"/>
                  </a:lnTo>
                  <a:lnTo>
                    <a:pt x="5250802" y="1079500"/>
                  </a:lnTo>
                  <a:lnTo>
                    <a:pt x="5260822" y="1066800"/>
                  </a:lnTo>
                  <a:lnTo>
                    <a:pt x="5272379" y="1066800"/>
                  </a:lnTo>
                  <a:lnTo>
                    <a:pt x="5263908" y="1079500"/>
                  </a:lnTo>
                  <a:lnTo>
                    <a:pt x="5256974" y="1079500"/>
                  </a:lnTo>
                  <a:lnTo>
                    <a:pt x="5251577" y="1092200"/>
                  </a:lnTo>
                  <a:lnTo>
                    <a:pt x="5239512" y="1092200"/>
                  </a:lnTo>
                  <a:lnTo>
                    <a:pt x="5239512" y="1104900"/>
                  </a:lnTo>
                  <a:lnTo>
                    <a:pt x="5247729" y="1104900"/>
                  </a:lnTo>
                  <a:lnTo>
                    <a:pt x="5247729" y="1117600"/>
                  </a:lnTo>
                  <a:lnTo>
                    <a:pt x="5251831" y="1117600"/>
                  </a:lnTo>
                  <a:lnTo>
                    <a:pt x="5255946" y="1104900"/>
                  </a:lnTo>
                  <a:lnTo>
                    <a:pt x="5268277" y="1104900"/>
                  </a:lnTo>
                  <a:lnTo>
                    <a:pt x="5268277" y="1117600"/>
                  </a:lnTo>
                  <a:lnTo>
                    <a:pt x="5264162" y="1130300"/>
                  </a:lnTo>
                  <a:lnTo>
                    <a:pt x="5268277" y="1130300"/>
                  </a:lnTo>
                  <a:lnTo>
                    <a:pt x="5268277" y="1143000"/>
                  </a:lnTo>
                  <a:lnTo>
                    <a:pt x="5276494" y="1143000"/>
                  </a:lnTo>
                  <a:lnTo>
                    <a:pt x="5272379" y="1130300"/>
                  </a:lnTo>
                  <a:lnTo>
                    <a:pt x="5276494" y="1117600"/>
                  </a:lnTo>
                  <a:lnTo>
                    <a:pt x="5280596" y="1117600"/>
                  </a:lnTo>
                  <a:lnTo>
                    <a:pt x="5276494" y="1104900"/>
                  </a:lnTo>
                  <a:lnTo>
                    <a:pt x="5288813" y="1104900"/>
                  </a:lnTo>
                  <a:lnTo>
                    <a:pt x="5284711" y="1117600"/>
                  </a:lnTo>
                  <a:lnTo>
                    <a:pt x="5284711" y="1130300"/>
                  </a:lnTo>
                  <a:lnTo>
                    <a:pt x="5280596" y="1130300"/>
                  </a:lnTo>
                  <a:lnTo>
                    <a:pt x="5280596" y="1143000"/>
                  </a:lnTo>
                  <a:lnTo>
                    <a:pt x="5292928" y="1130300"/>
                  </a:lnTo>
                  <a:lnTo>
                    <a:pt x="5309362" y="1130300"/>
                  </a:lnTo>
                  <a:lnTo>
                    <a:pt x="5313477" y="1143000"/>
                  </a:lnTo>
                  <a:lnTo>
                    <a:pt x="5329910" y="1143000"/>
                  </a:lnTo>
                  <a:lnTo>
                    <a:pt x="5329910" y="1130300"/>
                  </a:lnTo>
                  <a:lnTo>
                    <a:pt x="5334025" y="1130300"/>
                  </a:lnTo>
                  <a:lnTo>
                    <a:pt x="5334025" y="1117600"/>
                  </a:lnTo>
                  <a:lnTo>
                    <a:pt x="5338140" y="1117600"/>
                  </a:lnTo>
                  <a:lnTo>
                    <a:pt x="5346357" y="1130300"/>
                  </a:lnTo>
                  <a:lnTo>
                    <a:pt x="5346357" y="228600"/>
                  </a:lnTo>
                  <a:lnTo>
                    <a:pt x="5334178" y="228600"/>
                  </a:lnTo>
                  <a:lnTo>
                    <a:pt x="5338127" y="224650"/>
                  </a:lnTo>
                  <a:lnTo>
                    <a:pt x="5338127" y="216395"/>
                  </a:lnTo>
                  <a:lnTo>
                    <a:pt x="5342242" y="212280"/>
                  </a:lnTo>
                  <a:lnTo>
                    <a:pt x="5338127" y="212280"/>
                  </a:lnTo>
                  <a:lnTo>
                    <a:pt x="5334025" y="208153"/>
                  </a:lnTo>
                  <a:lnTo>
                    <a:pt x="5334025" y="228600"/>
                  </a:lnTo>
                  <a:lnTo>
                    <a:pt x="5292928" y="228600"/>
                  </a:lnTo>
                  <a:lnTo>
                    <a:pt x="5271351" y="215900"/>
                  </a:lnTo>
                  <a:lnTo>
                    <a:pt x="5228196" y="215900"/>
                  </a:lnTo>
                  <a:lnTo>
                    <a:pt x="5206631" y="203200"/>
                  </a:lnTo>
                  <a:lnTo>
                    <a:pt x="5197259" y="203200"/>
                  </a:lnTo>
                  <a:lnTo>
                    <a:pt x="5187112" y="190500"/>
                  </a:lnTo>
                  <a:lnTo>
                    <a:pt x="5175428" y="177800"/>
                  </a:lnTo>
                  <a:lnTo>
                    <a:pt x="5161419" y="165100"/>
                  </a:lnTo>
                  <a:lnTo>
                    <a:pt x="5150053" y="177800"/>
                  </a:lnTo>
                  <a:lnTo>
                    <a:pt x="5124450" y="177800"/>
                  </a:lnTo>
                  <a:lnTo>
                    <a:pt x="5124450" y="1066800"/>
                  </a:lnTo>
                  <a:lnTo>
                    <a:pt x="5120335" y="1079500"/>
                  </a:lnTo>
                  <a:lnTo>
                    <a:pt x="5116220" y="1079500"/>
                  </a:lnTo>
                  <a:lnTo>
                    <a:pt x="5108003" y="1079500"/>
                  </a:lnTo>
                  <a:lnTo>
                    <a:pt x="5112118" y="1066800"/>
                  </a:lnTo>
                  <a:lnTo>
                    <a:pt x="5071021" y="1066800"/>
                  </a:lnTo>
                  <a:lnTo>
                    <a:pt x="5066906" y="1066800"/>
                  </a:lnTo>
                  <a:lnTo>
                    <a:pt x="5071021" y="1079500"/>
                  </a:lnTo>
                  <a:lnTo>
                    <a:pt x="5061064" y="1066800"/>
                  </a:lnTo>
                  <a:lnTo>
                    <a:pt x="5034038" y="1066800"/>
                  </a:lnTo>
                  <a:lnTo>
                    <a:pt x="5034038" y="1092200"/>
                  </a:lnTo>
                  <a:lnTo>
                    <a:pt x="5034038" y="1104900"/>
                  </a:lnTo>
                  <a:lnTo>
                    <a:pt x="5029924" y="1104900"/>
                  </a:lnTo>
                  <a:lnTo>
                    <a:pt x="5034038" y="1092200"/>
                  </a:lnTo>
                  <a:lnTo>
                    <a:pt x="5034038" y="1066800"/>
                  </a:lnTo>
                  <a:lnTo>
                    <a:pt x="5021707" y="1066800"/>
                  </a:lnTo>
                  <a:lnTo>
                    <a:pt x="5017605" y="1054100"/>
                  </a:lnTo>
                  <a:lnTo>
                    <a:pt x="5017605" y="1066800"/>
                  </a:lnTo>
                  <a:lnTo>
                    <a:pt x="5017605" y="1130300"/>
                  </a:lnTo>
                  <a:lnTo>
                    <a:pt x="5017605" y="1143000"/>
                  </a:lnTo>
                  <a:lnTo>
                    <a:pt x="5013490" y="1143000"/>
                  </a:lnTo>
                  <a:lnTo>
                    <a:pt x="5013490" y="1130300"/>
                  </a:lnTo>
                  <a:lnTo>
                    <a:pt x="5017605" y="1130300"/>
                  </a:lnTo>
                  <a:lnTo>
                    <a:pt x="5017605" y="1066800"/>
                  </a:lnTo>
                  <a:lnTo>
                    <a:pt x="5012982" y="1066800"/>
                  </a:lnTo>
                  <a:lnTo>
                    <a:pt x="5007267" y="1054100"/>
                  </a:lnTo>
                  <a:lnTo>
                    <a:pt x="5005273" y="1054100"/>
                  </a:lnTo>
                  <a:lnTo>
                    <a:pt x="5005273" y="1193800"/>
                  </a:lnTo>
                  <a:lnTo>
                    <a:pt x="4997056" y="1181100"/>
                  </a:lnTo>
                  <a:lnTo>
                    <a:pt x="5001158" y="1181100"/>
                  </a:lnTo>
                  <a:lnTo>
                    <a:pt x="5005273" y="1193800"/>
                  </a:lnTo>
                  <a:lnTo>
                    <a:pt x="5005273" y="1054100"/>
                  </a:lnTo>
                  <a:lnTo>
                    <a:pt x="5001158" y="1047750"/>
                  </a:lnTo>
                  <a:lnTo>
                    <a:pt x="5001158" y="1054100"/>
                  </a:lnTo>
                  <a:lnTo>
                    <a:pt x="4998720" y="1054100"/>
                  </a:lnTo>
                  <a:lnTo>
                    <a:pt x="4998720" y="1155700"/>
                  </a:lnTo>
                  <a:lnTo>
                    <a:pt x="4995380" y="1168400"/>
                  </a:lnTo>
                  <a:lnTo>
                    <a:pt x="4992941" y="1181100"/>
                  </a:lnTo>
                  <a:lnTo>
                    <a:pt x="4988839" y="1181100"/>
                  </a:lnTo>
                  <a:lnTo>
                    <a:pt x="4972393" y="1181100"/>
                  </a:lnTo>
                  <a:lnTo>
                    <a:pt x="4966233" y="1181100"/>
                  </a:lnTo>
                  <a:lnTo>
                    <a:pt x="4953901" y="1168400"/>
                  </a:lnTo>
                  <a:lnTo>
                    <a:pt x="4947742" y="1168400"/>
                  </a:lnTo>
                  <a:lnTo>
                    <a:pt x="4947742" y="1346200"/>
                  </a:lnTo>
                  <a:lnTo>
                    <a:pt x="4935410" y="1346200"/>
                  </a:lnTo>
                  <a:lnTo>
                    <a:pt x="4935410" y="1333500"/>
                  </a:lnTo>
                  <a:lnTo>
                    <a:pt x="4943627" y="1333500"/>
                  </a:lnTo>
                  <a:lnTo>
                    <a:pt x="4947742" y="1346200"/>
                  </a:lnTo>
                  <a:lnTo>
                    <a:pt x="4947742" y="1168400"/>
                  </a:lnTo>
                  <a:lnTo>
                    <a:pt x="4947742" y="1155700"/>
                  </a:lnTo>
                  <a:lnTo>
                    <a:pt x="4947348" y="1155700"/>
                  </a:lnTo>
                  <a:lnTo>
                    <a:pt x="4947348" y="1206500"/>
                  </a:lnTo>
                  <a:lnTo>
                    <a:pt x="4926546" y="1206500"/>
                  </a:lnTo>
                  <a:lnTo>
                    <a:pt x="4925136" y="1193800"/>
                  </a:lnTo>
                  <a:lnTo>
                    <a:pt x="4923726" y="1181100"/>
                  </a:lnTo>
                  <a:lnTo>
                    <a:pt x="4931689" y="1181100"/>
                  </a:lnTo>
                  <a:lnTo>
                    <a:pt x="4947348" y="1206500"/>
                  </a:lnTo>
                  <a:lnTo>
                    <a:pt x="4947348" y="1155700"/>
                  </a:lnTo>
                  <a:lnTo>
                    <a:pt x="4943627" y="1155700"/>
                  </a:lnTo>
                  <a:lnTo>
                    <a:pt x="4941570" y="1155700"/>
                  </a:lnTo>
                  <a:lnTo>
                    <a:pt x="4935410" y="1168400"/>
                  </a:lnTo>
                  <a:lnTo>
                    <a:pt x="4929251" y="1168400"/>
                  </a:lnTo>
                  <a:lnTo>
                    <a:pt x="4923079" y="1181100"/>
                  </a:lnTo>
                  <a:lnTo>
                    <a:pt x="4908054" y="1181100"/>
                  </a:lnTo>
                  <a:lnTo>
                    <a:pt x="4906645" y="1184351"/>
                  </a:lnTo>
                  <a:lnTo>
                    <a:pt x="4906645" y="1333500"/>
                  </a:lnTo>
                  <a:lnTo>
                    <a:pt x="4898428" y="1358900"/>
                  </a:lnTo>
                  <a:lnTo>
                    <a:pt x="4906645" y="1358900"/>
                  </a:lnTo>
                  <a:lnTo>
                    <a:pt x="4906645" y="1371600"/>
                  </a:lnTo>
                  <a:lnTo>
                    <a:pt x="4902530" y="1371600"/>
                  </a:lnTo>
                  <a:lnTo>
                    <a:pt x="4902530" y="1384300"/>
                  </a:lnTo>
                  <a:lnTo>
                    <a:pt x="4898745" y="1371600"/>
                  </a:lnTo>
                  <a:lnTo>
                    <a:pt x="4893805" y="1371600"/>
                  </a:lnTo>
                  <a:lnTo>
                    <a:pt x="4888090" y="1358900"/>
                  </a:lnTo>
                  <a:lnTo>
                    <a:pt x="4861445" y="1358900"/>
                  </a:lnTo>
                  <a:lnTo>
                    <a:pt x="4868253" y="1346200"/>
                  </a:lnTo>
                  <a:lnTo>
                    <a:pt x="4883404" y="1333500"/>
                  </a:lnTo>
                  <a:lnTo>
                    <a:pt x="4906645" y="1333500"/>
                  </a:lnTo>
                  <a:lnTo>
                    <a:pt x="4906645" y="1184351"/>
                  </a:lnTo>
                  <a:lnTo>
                    <a:pt x="4902530" y="1193800"/>
                  </a:lnTo>
                  <a:lnTo>
                    <a:pt x="4898428" y="1181100"/>
                  </a:lnTo>
                  <a:lnTo>
                    <a:pt x="4895989" y="1193800"/>
                  </a:lnTo>
                  <a:lnTo>
                    <a:pt x="4892649" y="1206500"/>
                  </a:lnTo>
                  <a:lnTo>
                    <a:pt x="4890313" y="1218653"/>
                  </a:lnTo>
                  <a:lnTo>
                    <a:pt x="4890211" y="1231900"/>
                  </a:lnTo>
                  <a:lnTo>
                    <a:pt x="4871720" y="1231900"/>
                  </a:lnTo>
                  <a:lnTo>
                    <a:pt x="4859388" y="1244600"/>
                  </a:lnTo>
                  <a:lnTo>
                    <a:pt x="4844999" y="1244600"/>
                  </a:lnTo>
                  <a:lnTo>
                    <a:pt x="4851108" y="1231900"/>
                  </a:lnTo>
                  <a:lnTo>
                    <a:pt x="4847577" y="1231900"/>
                  </a:lnTo>
                  <a:lnTo>
                    <a:pt x="4840897" y="1222400"/>
                  </a:lnTo>
                  <a:lnTo>
                    <a:pt x="4840897" y="1244600"/>
                  </a:lnTo>
                  <a:lnTo>
                    <a:pt x="4840897" y="1257300"/>
                  </a:lnTo>
                  <a:lnTo>
                    <a:pt x="4832680" y="1244600"/>
                  </a:lnTo>
                  <a:lnTo>
                    <a:pt x="4840897" y="1244600"/>
                  </a:lnTo>
                  <a:lnTo>
                    <a:pt x="4840897" y="1222400"/>
                  </a:lnTo>
                  <a:lnTo>
                    <a:pt x="4838649" y="1219200"/>
                  </a:lnTo>
                  <a:lnTo>
                    <a:pt x="4828565" y="1219200"/>
                  </a:lnTo>
                  <a:lnTo>
                    <a:pt x="4828565" y="1231900"/>
                  </a:lnTo>
                  <a:lnTo>
                    <a:pt x="4815598" y="1231900"/>
                  </a:lnTo>
                  <a:lnTo>
                    <a:pt x="4812766" y="1244600"/>
                  </a:lnTo>
                  <a:lnTo>
                    <a:pt x="4812131" y="1257300"/>
                  </a:lnTo>
                  <a:lnTo>
                    <a:pt x="4809693" y="1257300"/>
                  </a:lnTo>
                  <a:lnTo>
                    <a:pt x="4806353" y="1244600"/>
                  </a:lnTo>
                  <a:lnTo>
                    <a:pt x="4803914" y="1231900"/>
                  </a:lnTo>
                  <a:lnTo>
                    <a:pt x="4795685" y="1231900"/>
                  </a:lnTo>
                  <a:lnTo>
                    <a:pt x="4795685" y="1219200"/>
                  </a:lnTo>
                  <a:lnTo>
                    <a:pt x="4791583" y="1219200"/>
                  </a:lnTo>
                  <a:lnTo>
                    <a:pt x="4791519" y="1206500"/>
                  </a:lnTo>
                  <a:lnTo>
                    <a:pt x="4791062" y="1206500"/>
                  </a:lnTo>
                  <a:lnTo>
                    <a:pt x="4789843" y="1193800"/>
                  </a:lnTo>
                  <a:lnTo>
                    <a:pt x="4787468" y="1181100"/>
                  </a:lnTo>
                  <a:lnTo>
                    <a:pt x="4796142" y="1168400"/>
                  </a:lnTo>
                  <a:lnTo>
                    <a:pt x="4804422" y="1168400"/>
                  </a:lnTo>
                  <a:lnTo>
                    <a:pt x="4813478" y="1155700"/>
                  </a:lnTo>
                  <a:lnTo>
                    <a:pt x="4824463" y="1143000"/>
                  </a:lnTo>
                  <a:lnTo>
                    <a:pt x="4881994" y="1143000"/>
                  </a:lnTo>
                  <a:lnTo>
                    <a:pt x="4881994" y="1155700"/>
                  </a:lnTo>
                  <a:lnTo>
                    <a:pt x="4886096" y="1155700"/>
                  </a:lnTo>
                  <a:lnTo>
                    <a:pt x="4886096" y="1143000"/>
                  </a:lnTo>
                  <a:lnTo>
                    <a:pt x="4894313" y="1143000"/>
                  </a:lnTo>
                  <a:lnTo>
                    <a:pt x="4894313" y="1155700"/>
                  </a:lnTo>
                  <a:lnTo>
                    <a:pt x="4910112" y="1155700"/>
                  </a:lnTo>
                  <a:lnTo>
                    <a:pt x="4931943" y="1143000"/>
                  </a:lnTo>
                  <a:lnTo>
                    <a:pt x="4939525" y="1143000"/>
                  </a:lnTo>
                  <a:lnTo>
                    <a:pt x="4943627" y="1155700"/>
                  </a:lnTo>
                  <a:lnTo>
                    <a:pt x="4943627" y="1143000"/>
                  </a:lnTo>
                  <a:lnTo>
                    <a:pt x="4951844" y="1143000"/>
                  </a:lnTo>
                  <a:lnTo>
                    <a:pt x="4951844" y="1155700"/>
                  </a:lnTo>
                  <a:lnTo>
                    <a:pt x="4960061" y="1155700"/>
                  </a:lnTo>
                  <a:lnTo>
                    <a:pt x="4960061" y="1143000"/>
                  </a:lnTo>
                  <a:lnTo>
                    <a:pt x="4972393" y="1168400"/>
                  </a:lnTo>
                  <a:lnTo>
                    <a:pt x="4964176" y="1168400"/>
                  </a:lnTo>
                  <a:lnTo>
                    <a:pt x="4972393" y="1181100"/>
                  </a:lnTo>
                  <a:lnTo>
                    <a:pt x="4976507" y="1168400"/>
                  </a:lnTo>
                  <a:lnTo>
                    <a:pt x="4980610" y="1181087"/>
                  </a:lnTo>
                  <a:lnTo>
                    <a:pt x="4988839" y="1181100"/>
                  </a:lnTo>
                  <a:lnTo>
                    <a:pt x="4984724" y="1168400"/>
                  </a:lnTo>
                  <a:lnTo>
                    <a:pt x="4988445" y="1168400"/>
                  </a:lnTo>
                  <a:lnTo>
                    <a:pt x="4992941" y="1155700"/>
                  </a:lnTo>
                  <a:lnTo>
                    <a:pt x="4998720" y="1155700"/>
                  </a:lnTo>
                  <a:lnTo>
                    <a:pt x="4998720" y="1054100"/>
                  </a:lnTo>
                  <a:lnTo>
                    <a:pt x="4980610" y="1054100"/>
                  </a:lnTo>
                  <a:lnTo>
                    <a:pt x="4980610" y="1041400"/>
                  </a:lnTo>
                  <a:lnTo>
                    <a:pt x="4997056" y="1041400"/>
                  </a:lnTo>
                  <a:lnTo>
                    <a:pt x="5001158" y="1047750"/>
                  </a:lnTo>
                  <a:lnTo>
                    <a:pt x="5001158" y="1041400"/>
                  </a:lnTo>
                  <a:lnTo>
                    <a:pt x="5086045" y="1041400"/>
                  </a:lnTo>
                  <a:lnTo>
                    <a:pt x="5112118" y="1066800"/>
                  </a:lnTo>
                  <a:lnTo>
                    <a:pt x="5116220" y="1079500"/>
                  </a:lnTo>
                  <a:lnTo>
                    <a:pt x="5116220" y="1066800"/>
                  </a:lnTo>
                  <a:lnTo>
                    <a:pt x="5124450" y="1066800"/>
                  </a:lnTo>
                  <a:lnTo>
                    <a:pt x="5124450" y="177800"/>
                  </a:lnTo>
                  <a:lnTo>
                    <a:pt x="5118087" y="177800"/>
                  </a:lnTo>
                  <a:lnTo>
                    <a:pt x="5099786" y="190500"/>
                  </a:lnTo>
                  <a:lnTo>
                    <a:pt x="5091569" y="190500"/>
                  </a:lnTo>
                  <a:lnTo>
                    <a:pt x="5091569" y="177800"/>
                  </a:lnTo>
                  <a:lnTo>
                    <a:pt x="5087455" y="177800"/>
                  </a:lnTo>
                  <a:lnTo>
                    <a:pt x="5087455" y="165100"/>
                  </a:lnTo>
                  <a:lnTo>
                    <a:pt x="5083340" y="165100"/>
                  </a:lnTo>
                  <a:lnTo>
                    <a:pt x="5079238" y="152400"/>
                  </a:lnTo>
                  <a:lnTo>
                    <a:pt x="5075123" y="152400"/>
                  </a:lnTo>
                  <a:lnTo>
                    <a:pt x="5060353" y="165100"/>
                  </a:lnTo>
                  <a:lnTo>
                    <a:pt x="5032362" y="190500"/>
                  </a:lnTo>
                  <a:lnTo>
                    <a:pt x="5017592" y="203200"/>
                  </a:lnTo>
                  <a:lnTo>
                    <a:pt x="5011496" y="190500"/>
                  </a:lnTo>
                  <a:lnTo>
                    <a:pt x="5005781" y="177800"/>
                  </a:lnTo>
                  <a:lnTo>
                    <a:pt x="5000841" y="165100"/>
                  </a:lnTo>
                  <a:lnTo>
                    <a:pt x="4997043" y="152400"/>
                  </a:lnTo>
                  <a:lnTo>
                    <a:pt x="4975542" y="139700"/>
                  </a:lnTo>
                  <a:lnTo>
                    <a:pt x="4970983" y="144576"/>
                  </a:lnTo>
                  <a:lnTo>
                    <a:pt x="4970983" y="1041400"/>
                  </a:lnTo>
                  <a:lnTo>
                    <a:pt x="4961483" y="1054100"/>
                  </a:lnTo>
                  <a:lnTo>
                    <a:pt x="4955959" y="1054100"/>
                  </a:lnTo>
                  <a:lnTo>
                    <a:pt x="4955959" y="1041400"/>
                  </a:lnTo>
                  <a:lnTo>
                    <a:pt x="4970983" y="1041400"/>
                  </a:lnTo>
                  <a:lnTo>
                    <a:pt x="4970983" y="144576"/>
                  </a:lnTo>
                  <a:lnTo>
                    <a:pt x="4963655" y="152400"/>
                  </a:lnTo>
                  <a:lnTo>
                    <a:pt x="4957178" y="165100"/>
                  </a:lnTo>
                  <a:lnTo>
                    <a:pt x="4951844" y="177800"/>
                  </a:lnTo>
                  <a:lnTo>
                    <a:pt x="4928540" y="177800"/>
                  </a:lnTo>
                  <a:lnTo>
                    <a:pt x="4907153" y="165100"/>
                  </a:lnTo>
                  <a:lnTo>
                    <a:pt x="4865548" y="165100"/>
                  </a:lnTo>
                  <a:lnTo>
                    <a:pt x="4840897" y="139700"/>
                  </a:lnTo>
                  <a:lnTo>
                    <a:pt x="4840897" y="127000"/>
                  </a:lnTo>
                  <a:lnTo>
                    <a:pt x="4828565" y="127000"/>
                  </a:lnTo>
                  <a:lnTo>
                    <a:pt x="4824450" y="139700"/>
                  </a:lnTo>
                  <a:lnTo>
                    <a:pt x="4812131" y="139700"/>
                  </a:lnTo>
                  <a:lnTo>
                    <a:pt x="4812131" y="1117600"/>
                  </a:lnTo>
                  <a:lnTo>
                    <a:pt x="4802822" y="1130300"/>
                  </a:lnTo>
                  <a:lnTo>
                    <a:pt x="4793119" y="1143000"/>
                  </a:lnTo>
                  <a:lnTo>
                    <a:pt x="4782655" y="1155700"/>
                  </a:lnTo>
                  <a:lnTo>
                    <a:pt x="4771034" y="1168400"/>
                  </a:lnTo>
                  <a:lnTo>
                    <a:pt x="4780927" y="1155700"/>
                  </a:lnTo>
                  <a:lnTo>
                    <a:pt x="4802238" y="1130300"/>
                  </a:lnTo>
                  <a:lnTo>
                    <a:pt x="4812131" y="1117600"/>
                  </a:lnTo>
                  <a:lnTo>
                    <a:pt x="4812131" y="139700"/>
                  </a:lnTo>
                  <a:lnTo>
                    <a:pt x="4765510" y="139700"/>
                  </a:lnTo>
                  <a:lnTo>
                    <a:pt x="4762817" y="137706"/>
                  </a:lnTo>
                  <a:lnTo>
                    <a:pt x="4762817" y="1066800"/>
                  </a:lnTo>
                  <a:lnTo>
                    <a:pt x="4758702" y="1066800"/>
                  </a:lnTo>
                  <a:lnTo>
                    <a:pt x="4754600" y="1079500"/>
                  </a:lnTo>
                  <a:lnTo>
                    <a:pt x="4762817" y="1079500"/>
                  </a:lnTo>
                  <a:lnTo>
                    <a:pt x="4762817" y="1092200"/>
                  </a:lnTo>
                  <a:lnTo>
                    <a:pt x="4750486" y="1092200"/>
                  </a:lnTo>
                  <a:lnTo>
                    <a:pt x="4747742" y="1100658"/>
                  </a:lnTo>
                  <a:lnTo>
                    <a:pt x="4742269" y="1092200"/>
                  </a:lnTo>
                  <a:lnTo>
                    <a:pt x="4750486" y="1092200"/>
                  </a:lnTo>
                  <a:lnTo>
                    <a:pt x="4750486" y="1079500"/>
                  </a:lnTo>
                  <a:lnTo>
                    <a:pt x="4754600" y="1079500"/>
                  </a:lnTo>
                  <a:lnTo>
                    <a:pt x="4746383" y="1066800"/>
                  </a:lnTo>
                  <a:lnTo>
                    <a:pt x="4738154" y="1066800"/>
                  </a:lnTo>
                  <a:lnTo>
                    <a:pt x="4734052" y="1054100"/>
                  </a:lnTo>
                  <a:lnTo>
                    <a:pt x="4725835" y="1054100"/>
                  </a:lnTo>
                  <a:lnTo>
                    <a:pt x="4734052" y="1041400"/>
                  </a:lnTo>
                  <a:lnTo>
                    <a:pt x="4738154" y="1041400"/>
                  </a:lnTo>
                  <a:lnTo>
                    <a:pt x="4742269" y="1054100"/>
                  </a:lnTo>
                  <a:lnTo>
                    <a:pt x="4754600" y="1054100"/>
                  </a:lnTo>
                  <a:lnTo>
                    <a:pt x="4762817" y="1066800"/>
                  </a:lnTo>
                  <a:lnTo>
                    <a:pt x="4762817" y="137706"/>
                  </a:lnTo>
                  <a:lnTo>
                    <a:pt x="4748428" y="127000"/>
                  </a:lnTo>
                  <a:lnTo>
                    <a:pt x="4717999" y="127000"/>
                  </a:lnTo>
                  <a:lnTo>
                    <a:pt x="4717999" y="1079500"/>
                  </a:lnTo>
                  <a:lnTo>
                    <a:pt x="4709007" y="1041400"/>
                  </a:lnTo>
                  <a:lnTo>
                    <a:pt x="4713503" y="1054100"/>
                  </a:lnTo>
                  <a:lnTo>
                    <a:pt x="4717999" y="1079500"/>
                  </a:lnTo>
                  <a:lnTo>
                    <a:pt x="4717999" y="127000"/>
                  </a:lnTo>
                  <a:lnTo>
                    <a:pt x="4713503" y="127000"/>
                  </a:lnTo>
                  <a:lnTo>
                    <a:pt x="4706696" y="114300"/>
                  </a:lnTo>
                  <a:lnTo>
                    <a:pt x="4691545" y="114300"/>
                  </a:lnTo>
                  <a:lnTo>
                    <a:pt x="4684738" y="101600"/>
                  </a:lnTo>
                  <a:lnTo>
                    <a:pt x="4680623" y="101600"/>
                  </a:lnTo>
                  <a:lnTo>
                    <a:pt x="4676508" y="114300"/>
                  </a:lnTo>
                  <a:lnTo>
                    <a:pt x="4664189" y="114300"/>
                  </a:lnTo>
                  <a:lnTo>
                    <a:pt x="4670412" y="127000"/>
                  </a:lnTo>
                  <a:lnTo>
                    <a:pt x="4688840" y="127000"/>
                  </a:lnTo>
                  <a:lnTo>
                    <a:pt x="4668304" y="137591"/>
                  </a:lnTo>
                  <a:lnTo>
                    <a:pt x="4668304" y="1206500"/>
                  </a:lnTo>
                  <a:lnTo>
                    <a:pt x="4643640" y="1206500"/>
                  </a:lnTo>
                  <a:lnTo>
                    <a:pt x="4647755" y="1219200"/>
                  </a:lnTo>
                  <a:lnTo>
                    <a:pt x="4651857" y="1219200"/>
                  </a:lnTo>
                  <a:lnTo>
                    <a:pt x="4647755" y="1231900"/>
                  </a:lnTo>
                  <a:lnTo>
                    <a:pt x="4635424" y="1231900"/>
                  </a:lnTo>
                  <a:lnTo>
                    <a:pt x="4635424" y="1257300"/>
                  </a:lnTo>
                  <a:lnTo>
                    <a:pt x="4635424" y="1270000"/>
                  </a:lnTo>
                  <a:lnTo>
                    <a:pt x="4631309" y="1270000"/>
                  </a:lnTo>
                  <a:lnTo>
                    <a:pt x="4635424" y="1257300"/>
                  </a:lnTo>
                  <a:lnTo>
                    <a:pt x="4635424" y="1231900"/>
                  </a:lnTo>
                  <a:lnTo>
                    <a:pt x="4627207" y="1231900"/>
                  </a:lnTo>
                  <a:lnTo>
                    <a:pt x="4618990" y="1231900"/>
                  </a:lnTo>
                  <a:lnTo>
                    <a:pt x="4618990" y="1219200"/>
                  </a:lnTo>
                  <a:lnTo>
                    <a:pt x="4627207" y="1219200"/>
                  </a:lnTo>
                  <a:lnTo>
                    <a:pt x="4627207" y="1231900"/>
                  </a:lnTo>
                  <a:lnTo>
                    <a:pt x="4643640" y="1206500"/>
                  </a:lnTo>
                  <a:lnTo>
                    <a:pt x="4627207" y="1206500"/>
                  </a:lnTo>
                  <a:lnTo>
                    <a:pt x="4635424" y="1181100"/>
                  </a:lnTo>
                  <a:lnTo>
                    <a:pt x="4635424" y="1168400"/>
                  </a:lnTo>
                  <a:lnTo>
                    <a:pt x="4639538" y="1168400"/>
                  </a:lnTo>
                  <a:lnTo>
                    <a:pt x="4639538" y="1155700"/>
                  </a:lnTo>
                  <a:lnTo>
                    <a:pt x="4645698" y="1168400"/>
                  </a:lnTo>
                  <a:lnTo>
                    <a:pt x="4658017" y="1181087"/>
                  </a:lnTo>
                  <a:lnTo>
                    <a:pt x="4664189" y="1181100"/>
                  </a:lnTo>
                  <a:lnTo>
                    <a:pt x="4664189" y="1193800"/>
                  </a:lnTo>
                  <a:lnTo>
                    <a:pt x="4668304" y="1206500"/>
                  </a:lnTo>
                  <a:lnTo>
                    <a:pt x="4668304" y="137591"/>
                  </a:lnTo>
                  <a:lnTo>
                    <a:pt x="4664189" y="139700"/>
                  </a:lnTo>
                  <a:lnTo>
                    <a:pt x="4655972" y="139700"/>
                  </a:lnTo>
                  <a:lnTo>
                    <a:pt x="4655972" y="1054100"/>
                  </a:lnTo>
                  <a:lnTo>
                    <a:pt x="4655972" y="1066800"/>
                  </a:lnTo>
                  <a:lnTo>
                    <a:pt x="4655972" y="1079500"/>
                  </a:lnTo>
                  <a:lnTo>
                    <a:pt x="4651857" y="1079500"/>
                  </a:lnTo>
                  <a:lnTo>
                    <a:pt x="4655972" y="1066800"/>
                  </a:lnTo>
                  <a:lnTo>
                    <a:pt x="4651857" y="1066800"/>
                  </a:lnTo>
                  <a:lnTo>
                    <a:pt x="4647755" y="1079500"/>
                  </a:lnTo>
                  <a:lnTo>
                    <a:pt x="4643640" y="1079500"/>
                  </a:lnTo>
                  <a:lnTo>
                    <a:pt x="4643640" y="1143000"/>
                  </a:lnTo>
                  <a:lnTo>
                    <a:pt x="4537316" y="1143000"/>
                  </a:lnTo>
                  <a:lnTo>
                    <a:pt x="4503928" y="1130300"/>
                  </a:lnTo>
                  <a:lnTo>
                    <a:pt x="4503928" y="1117600"/>
                  </a:lnTo>
                  <a:lnTo>
                    <a:pt x="4495698" y="1117600"/>
                  </a:lnTo>
                  <a:lnTo>
                    <a:pt x="4491596" y="1117600"/>
                  </a:lnTo>
                  <a:lnTo>
                    <a:pt x="4491596" y="1130300"/>
                  </a:lnTo>
                  <a:lnTo>
                    <a:pt x="4499813" y="1130300"/>
                  </a:lnTo>
                  <a:lnTo>
                    <a:pt x="4491596" y="1143000"/>
                  </a:lnTo>
                  <a:lnTo>
                    <a:pt x="4491596" y="1130300"/>
                  </a:lnTo>
                  <a:lnTo>
                    <a:pt x="4479264" y="1130300"/>
                  </a:lnTo>
                  <a:lnTo>
                    <a:pt x="4479264" y="1104900"/>
                  </a:lnTo>
                  <a:lnTo>
                    <a:pt x="4491596" y="1104900"/>
                  </a:lnTo>
                  <a:lnTo>
                    <a:pt x="4495698" y="1117600"/>
                  </a:lnTo>
                  <a:lnTo>
                    <a:pt x="4499813" y="1104900"/>
                  </a:lnTo>
                  <a:lnTo>
                    <a:pt x="4503928" y="1104900"/>
                  </a:lnTo>
                  <a:lnTo>
                    <a:pt x="4503928" y="1079500"/>
                  </a:lnTo>
                  <a:lnTo>
                    <a:pt x="4516894" y="1079500"/>
                  </a:lnTo>
                  <a:lnTo>
                    <a:pt x="4519714" y="1054100"/>
                  </a:lnTo>
                  <a:lnTo>
                    <a:pt x="4516247" y="1054100"/>
                  </a:lnTo>
                  <a:lnTo>
                    <a:pt x="4512145" y="1041400"/>
                  </a:lnTo>
                  <a:lnTo>
                    <a:pt x="4503928" y="1054100"/>
                  </a:lnTo>
                  <a:lnTo>
                    <a:pt x="4499813" y="1066800"/>
                  </a:lnTo>
                  <a:lnTo>
                    <a:pt x="4495698" y="1054100"/>
                  </a:lnTo>
                  <a:lnTo>
                    <a:pt x="4462831" y="1054100"/>
                  </a:lnTo>
                  <a:lnTo>
                    <a:pt x="4462831" y="1104900"/>
                  </a:lnTo>
                  <a:lnTo>
                    <a:pt x="4458716" y="1117600"/>
                  </a:lnTo>
                  <a:lnTo>
                    <a:pt x="4450499" y="1117600"/>
                  </a:lnTo>
                  <a:lnTo>
                    <a:pt x="4442282" y="1130300"/>
                  </a:lnTo>
                  <a:lnTo>
                    <a:pt x="4450499" y="1130300"/>
                  </a:lnTo>
                  <a:lnTo>
                    <a:pt x="4450499" y="1143000"/>
                  </a:lnTo>
                  <a:lnTo>
                    <a:pt x="4438167" y="1143000"/>
                  </a:lnTo>
                  <a:lnTo>
                    <a:pt x="4442282" y="1130300"/>
                  </a:lnTo>
                  <a:lnTo>
                    <a:pt x="4434065" y="1130300"/>
                  </a:lnTo>
                  <a:lnTo>
                    <a:pt x="4434065" y="1117600"/>
                  </a:lnTo>
                  <a:lnTo>
                    <a:pt x="4429950" y="1117600"/>
                  </a:lnTo>
                  <a:lnTo>
                    <a:pt x="4429950" y="1130300"/>
                  </a:lnTo>
                  <a:lnTo>
                    <a:pt x="4429950" y="1143000"/>
                  </a:lnTo>
                  <a:lnTo>
                    <a:pt x="4425848" y="1143000"/>
                  </a:lnTo>
                  <a:lnTo>
                    <a:pt x="4421733" y="1130300"/>
                  </a:lnTo>
                  <a:lnTo>
                    <a:pt x="4421733" y="1181100"/>
                  </a:lnTo>
                  <a:lnTo>
                    <a:pt x="4421733" y="1257300"/>
                  </a:lnTo>
                  <a:lnTo>
                    <a:pt x="4421733" y="1270000"/>
                  </a:lnTo>
                  <a:lnTo>
                    <a:pt x="4413516" y="1270000"/>
                  </a:lnTo>
                  <a:lnTo>
                    <a:pt x="4413516" y="1257300"/>
                  </a:lnTo>
                  <a:lnTo>
                    <a:pt x="4421733" y="1257300"/>
                  </a:lnTo>
                  <a:lnTo>
                    <a:pt x="4421733" y="1181100"/>
                  </a:lnTo>
                  <a:lnTo>
                    <a:pt x="4409402" y="1181100"/>
                  </a:lnTo>
                  <a:lnTo>
                    <a:pt x="4409402" y="1168400"/>
                  </a:lnTo>
                  <a:lnTo>
                    <a:pt x="4401185" y="1181100"/>
                  </a:lnTo>
                  <a:lnTo>
                    <a:pt x="4397083" y="1181100"/>
                  </a:lnTo>
                  <a:lnTo>
                    <a:pt x="4401185" y="1168400"/>
                  </a:lnTo>
                  <a:lnTo>
                    <a:pt x="4397083" y="1168400"/>
                  </a:lnTo>
                  <a:lnTo>
                    <a:pt x="4392968" y="1181100"/>
                  </a:lnTo>
                  <a:lnTo>
                    <a:pt x="4388853" y="1181100"/>
                  </a:lnTo>
                  <a:lnTo>
                    <a:pt x="4383341" y="1168400"/>
                  </a:lnTo>
                  <a:lnTo>
                    <a:pt x="4378579" y="1168400"/>
                  </a:lnTo>
                  <a:lnTo>
                    <a:pt x="4373829" y="1155700"/>
                  </a:lnTo>
                  <a:lnTo>
                    <a:pt x="4397083" y="1155700"/>
                  </a:lnTo>
                  <a:lnTo>
                    <a:pt x="4397083" y="1143000"/>
                  </a:lnTo>
                  <a:lnTo>
                    <a:pt x="4401185" y="1143000"/>
                  </a:lnTo>
                  <a:lnTo>
                    <a:pt x="4401185" y="1130300"/>
                  </a:lnTo>
                  <a:lnTo>
                    <a:pt x="4392968" y="1130300"/>
                  </a:lnTo>
                  <a:lnTo>
                    <a:pt x="4392968" y="1117600"/>
                  </a:lnTo>
                  <a:lnTo>
                    <a:pt x="4368317" y="1117600"/>
                  </a:lnTo>
                  <a:lnTo>
                    <a:pt x="4376534" y="1130300"/>
                  </a:lnTo>
                  <a:lnTo>
                    <a:pt x="4380636" y="1143000"/>
                  </a:lnTo>
                  <a:lnTo>
                    <a:pt x="4368304" y="1143000"/>
                  </a:lnTo>
                  <a:lnTo>
                    <a:pt x="4372419" y="1130300"/>
                  </a:lnTo>
                  <a:lnTo>
                    <a:pt x="4355985" y="1130300"/>
                  </a:lnTo>
                  <a:lnTo>
                    <a:pt x="4355985" y="1117600"/>
                  </a:lnTo>
                  <a:lnTo>
                    <a:pt x="4368304" y="1117600"/>
                  </a:lnTo>
                  <a:lnTo>
                    <a:pt x="4372419" y="1104900"/>
                  </a:lnTo>
                  <a:lnTo>
                    <a:pt x="4368304" y="1092200"/>
                  </a:lnTo>
                  <a:lnTo>
                    <a:pt x="4380636" y="1092200"/>
                  </a:lnTo>
                  <a:lnTo>
                    <a:pt x="4380636" y="1104900"/>
                  </a:lnTo>
                  <a:lnTo>
                    <a:pt x="4392968" y="1104900"/>
                  </a:lnTo>
                  <a:lnTo>
                    <a:pt x="4401185" y="1104900"/>
                  </a:lnTo>
                  <a:lnTo>
                    <a:pt x="4405300" y="1117600"/>
                  </a:lnTo>
                  <a:lnTo>
                    <a:pt x="4401185" y="1130300"/>
                  </a:lnTo>
                  <a:lnTo>
                    <a:pt x="4405300" y="1130300"/>
                  </a:lnTo>
                  <a:lnTo>
                    <a:pt x="4413516" y="1143000"/>
                  </a:lnTo>
                  <a:lnTo>
                    <a:pt x="4409402" y="1155700"/>
                  </a:lnTo>
                  <a:lnTo>
                    <a:pt x="4413516" y="1168400"/>
                  </a:lnTo>
                  <a:lnTo>
                    <a:pt x="4417619" y="1168400"/>
                  </a:lnTo>
                  <a:lnTo>
                    <a:pt x="4421733" y="1181100"/>
                  </a:lnTo>
                  <a:lnTo>
                    <a:pt x="4421733" y="1130300"/>
                  </a:lnTo>
                  <a:lnTo>
                    <a:pt x="4429950" y="1130300"/>
                  </a:lnTo>
                  <a:lnTo>
                    <a:pt x="4429950" y="1117600"/>
                  </a:lnTo>
                  <a:lnTo>
                    <a:pt x="4417619" y="1117600"/>
                  </a:lnTo>
                  <a:lnTo>
                    <a:pt x="4441444" y="1093050"/>
                  </a:lnTo>
                  <a:lnTo>
                    <a:pt x="4439717" y="1104900"/>
                  </a:lnTo>
                  <a:lnTo>
                    <a:pt x="4437075" y="1104900"/>
                  </a:lnTo>
                  <a:lnTo>
                    <a:pt x="4434065" y="1117600"/>
                  </a:lnTo>
                  <a:lnTo>
                    <a:pt x="4450499" y="1117600"/>
                  </a:lnTo>
                  <a:lnTo>
                    <a:pt x="4454614" y="1104900"/>
                  </a:lnTo>
                  <a:lnTo>
                    <a:pt x="4462831" y="1104900"/>
                  </a:lnTo>
                  <a:lnTo>
                    <a:pt x="4462831" y="1054100"/>
                  </a:lnTo>
                  <a:lnTo>
                    <a:pt x="4442282" y="1054100"/>
                  </a:lnTo>
                  <a:lnTo>
                    <a:pt x="4438167" y="1041400"/>
                  </a:lnTo>
                  <a:lnTo>
                    <a:pt x="4446384" y="1041400"/>
                  </a:lnTo>
                  <a:lnTo>
                    <a:pt x="4454614" y="1028700"/>
                  </a:lnTo>
                  <a:lnTo>
                    <a:pt x="4458716" y="1028700"/>
                  </a:lnTo>
                  <a:lnTo>
                    <a:pt x="4450499" y="1016000"/>
                  </a:lnTo>
                  <a:lnTo>
                    <a:pt x="4438167" y="1016000"/>
                  </a:lnTo>
                  <a:lnTo>
                    <a:pt x="4432071" y="1003300"/>
                  </a:lnTo>
                  <a:lnTo>
                    <a:pt x="4426356" y="1003300"/>
                  </a:lnTo>
                  <a:lnTo>
                    <a:pt x="4423651" y="996365"/>
                  </a:lnTo>
                  <a:lnTo>
                    <a:pt x="4425200" y="1003300"/>
                  </a:lnTo>
                  <a:lnTo>
                    <a:pt x="4425835" y="1016000"/>
                  </a:lnTo>
                  <a:lnTo>
                    <a:pt x="4409402" y="1003300"/>
                  </a:lnTo>
                  <a:lnTo>
                    <a:pt x="4409402" y="990600"/>
                  </a:lnTo>
                  <a:lnTo>
                    <a:pt x="4389564" y="990600"/>
                  </a:lnTo>
                  <a:lnTo>
                    <a:pt x="4391431" y="977900"/>
                  </a:lnTo>
                  <a:lnTo>
                    <a:pt x="4394060" y="965200"/>
                  </a:lnTo>
                  <a:lnTo>
                    <a:pt x="4403242" y="965200"/>
                  </a:lnTo>
                  <a:lnTo>
                    <a:pt x="4415574" y="977900"/>
                  </a:lnTo>
                  <a:lnTo>
                    <a:pt x="4417619" y="977900"/>
                  </a:lnTo>
                  <a:lnTo>
                    <a:pt x="4413516" y="965200"/>
                  </a:lnTo>
                  <a:lnTo>
                    <a:pt x="4409402" y="965200"/>
                  </a:lnTo>
                  <a:lnTo>
                    <a:pt x="4430268" y="952500"/>
                  </a:lnTo>
                  <a:lnTo>
                    <a:pt x="4468927" y="952500"/>
                  </a:lnTo>
                  <a:lnTo>
                    <a:pt x="4487481" y="965200"/>
                  </a:lnTo>
                  <a:lnTo>
                    <a:pt x="4491202" y="977900"/>
                  </a:lnTo>
                  <a:lnTo>
                    <a:pt x="4500194" y="990600"/>
                  </a:lnTo>
                  <a:lnTo>
                    <a:pt x="4503928" y="1003300"/>
                  </a:lnTo>
                  <a:lnTo>
                    <a:pt x="4516247" y="1003300"/>
                  </a:lnTo>
                  <a:lnTo>
                    <a:pt x="4516247" y="1016000"/>
                  </a:lnTo>
                  <a:lnTo>
                    <a:pt x="4499813" y="1016000"/>
                  </a:lnTo>
                  <a:lnTo>
                    <a:pt x="4499813" y="1028700"/>
                  </a:lnTo>
                  <a:lnTo>
                    <a:pt x="4495698" y="1028700"/>
                  </a:lnTo>
                  <a:lnTo>
                    <a:pt x="4499813" y="1041400"/>
                  </a:lnTo>
                  <a:lnTo>
                    <a:pt x="4512145" y="1041400"/>
                  </a:lnTo>
                  <a:lnTo>
                    <a:pt x="4516247" y="1028700"/>
                  </a:lnTo>
                  <a:lnTo>
                    <a:pt x="4528578" y="1028700"/>
                  </a:lnTo>
                  <a:lnTo>
                    <a:pt x="4531271" y="1028700"/>
                  </a:lnTo>
                  <a:lnTo>
                    <a:pt x="4546435" y="1016000"/>
                  </a:lnTo>
                  <a:lnTo>
                    <a:pt x="4553229" y="1003300"/>
                  </a:lnTo>
                  <a:lnTo>
                    <a:pt x="4524464" y="1003300"/>
                  </a:lnTo>
                  <a:lnTo>
                    <a:pt x="4540910" y="990600"/>
                  </a:lnTo>
                  <a:lnTo>
                    <a:pt x="4532681" y="990600"/>
                  </a:lnTo>
                  <a:lnTo>
                    <a:pt x="4528578" y="977900"/>
                  </a:lnTo>
                  <a:lnTo>
                    <a:pt x="4524464" y="977900"/>
                  </a:lnTo>
                  <a:lnTo>
                    <a:pt x="4516247" y="990600"/>
                  </a:lnTo>
                  <a:lnTo>
                    <a:pt x="4516247" y="977900"/>
                  </a:lnTo>
                  <a:lnTo>
                    <a:pt x="4512145" y="977900"/>
                  </a:lnTo>
                  <a:lnTo>
                    <a:pt x="4503915" y="965200"/>
                  </a:lnTo>
                  <a:lnTo>
                    <a:pt x="4506620" y="965200"/>
                  </a:lnTo>
                  <a:lnTo>
                    <a:pt x="4521771" y="952500"/>
                  </a:lnTo>
                  <a:lnTo>
                    <a:pt x="4528578" y="952500"/>
                  </a:lnTo>
                  <a:lnTo>
                    <a:pt x="4528578" y="977900"/>
                  </a:lnTo>
                  <a:lnTo>
                    <a:pt x="4545012" y="977900"/>
                  </a:lnTo>
                  <a:lnTo>
                    <a:pt x="4552848" y="965200"/>
                  </a:lnTo>
                  <a:lnTo>
                    <a:pt x="4561459" y="965200"/>
                  </a:lnTo>
                  <a:lnTo>
                    <a:pt x="4561459" y="977900"/>
                  </a:lnTo>
                  <a:lnTo>
                    <a:pt x="4565561" y="990600"/>
                  </a:lnTo>
                  <a:lnTo>
                    <a:pt x="4569676" y="990600"/>
                  </a:lnTo>
                  <a:lnTo>
                    <a:pt x="4565561" y="1003300"/>
                  </a:lnTo>
                  <a:lnTo>
                    <a:pt x="4590224" y="1003300"/>
                  </a:lnTo>
                  <a:lnTo>
                    <a:pt x="4590224" y="1016000"/>
                  </a:lnTo>
                  <a:lnTo>
                    <a:pt x="4594326" y="1016000"/>
                  </a:lnTo>
                  <a:lnTo>
                    <a:pt x="4598441" y="1028700"/>
                  </a:lnTo>
                  <a:lnTo>
                    <a:pt x="4594326" y="1041400"/>
                  </a:lnTo>
                  <a:lnTo>
                    <a:pt x="4588167" y="1041400"/>
                  </a:lnTo>
                  <a:lnTo>
                    <a:pt x="4575835" y="1028700"/>
                  </a:lnTo>
                  <a:lnTo>
                    <a:pt x="4569676" y="1028700"/>
                  </a:lnTo>
                  <a:lnTo>
                    <a:pt x="4565561" y="1041400"/>
                  </a:lnTo>
                  <a:lnTo>
                    <a:pt x="4528578" y="1028700"/>
                  </a:lnTo>
                  <a:lnTo>
                    <a:pt x="4528578" y="1041400"/>
                  </a:lnTo>
                  <a:lnTo>
                    <a:pt x="4524464" y="1041400"/>
                  </a:lnTo>
                  <a:lnTo>
                    <a:pt x="4524464" y="1054100"/>
                  </a:lnTo>
                  <a:lnTo>
                    <a:pt x="4545012" y="1054100"/>
                  </a:lnTo>
                  <a:lnTo>
                    <a:pt x="4551819" y="1066800"/>
                  </a:lnTo>
                  <a:lnTo>
                    <a:pt x="4573778" y="1066800"/>
                  </a:lnTo>
                  <a:lnTo>
                    <a:pt x="4573778" y="1054100"/>
                  </a:lnTo>
                  <a:lnTo>
                    <a:pt x="4586109" y="1054100"/>
                  </a:lnTo>
                  <a:lnTo>
                    <a:pt x="4586109" y="1066800"/>
                  </a:lnTo>
                  <a:lnTo>
                    <a:pt x="4581995" y="1066800"/>
                  </a:lnTo>
                  <a:lnTo>
                    <a:pt x="4631309" y="1092200"/>
                  </a:lnTo>
                  <a:lnTo>
                    <a:pt x="4623092" y="1117600"/>
                  </a:lnTo>
                  <a:lnTo>
                    <a:pt x="4631309" y="1117600"/>
                  </a:lnTo>
                  <a:lnTo>
                    <a:pt x="4643640" y="1143000"/>
                  </a:lnTo>
                  <a:lnTo>
                    <a:pt x="4643640" y="1079500"/>
                  </a:lnTo>
                  <a:lnTo>
                    <a:pt x="4637481" y="1054100"/>
                  </a:lnTo>
                  <a:lnTo>
                    <a:pt x="4634395" y="1054100"/>
                  </a:lnTo>
                  <a:lnTo>
                    <a:pt x="4631309" y="1041400"/>
                  </a:lnTo>
                  <a:lnTo>
                    <a:pt x="4625149" y="1041400"/>
                  </a:lnTo>
                  <a:lnTo>
                    <a:pt x="4612818" y="1028700"/>
                  </a:lnTo>
                  <a:lnTo>
                    <a:pt x="4606658" y="1016000"/>
                  </a:lnTo>
                  <a:lnTo>
                    <a:pt x="4647755" y="1016000"/>
                  </a:lnTo>
                  <a:lnTo>
                    <a:pt x="4643640" y="1028700"/>
                  </a:lnTo>
                  <a:lnTo>
                    <a:pt x="4639538" y="1028700"/>
                  </a:lnTo>
                  <a:lnTo>
                    <a:pt x="4635424" y="1041400"/>
                  </a:lnTo>
                  <a:lnTo>
                    <a:pt x="4641583" y="1041400"/>
                  </a:lnTo>
                  <a:lnTo>
                    <a:pt x="4653915" y="1054100"/>
                  </a:lnTo>
                  <a:lnTo>
                    <a:pt x="4655972" y="1054100"/>
                  </a:lnTo>
                  <a:lnTo>
                    <a:pt x="4655972" y="139700"/>
                  </a:lnTo>
                  <a:lnTo>
                    <a:pt x="4655972" y="127000"/>
                  </a:lnTo>
                  <a:lnTo>
                    <a:pt x="4631309" y="127000"/>
                  </a:lnTo>
                  <a:lnTo>
                    <a:pt x="4627207" y="114300"/>
                  </a:lnTo>
                  <a:lnTo>
                    <a:pt x="4623092" y="101600"/>
                  </a:lnTo>
                  <a:lnTo>
                    <a:pt x="4616869" y="101600"/>
                  </a:lnTo>
                  <a:lnTo>
                    <a:pt x="4610252" y="114300"/>
                  </a:lnTo>
                  <a:lnTo>
                    <a:pt x="4602543" y="114300"/>
                  </a:lnTo>
                  <a:lnTo>
                    <a:pt x="4602543" y="1003300"/>
                  </a:lnTo>
                  <a:lnTo>
                    <a:pt x="4602543" y="1016000"/>
                  </a:lnTo>
                  <a:lnTo>
                    <a:pt x="4598441" y="1016000"/>
                  </a:lnTo>
                  <a:lnTo>
                    <a:pt x="4598441" y="1003300"/>
                  </a:lnTo>
                  <a:lnTo>
                    <a:pt x="4602543" y="1003300"/>
                  </a:lnTo>
                  <a:lnTo>
                    <a:pt x="4602543" y="114300"/>
                  </a:lnTo>
                  <a:lnTo>
                    <a:pt x="4594326" y="114300"/>
                  </a:lnTo>
                  <a:lnTo>
                    <a:pt x="4580458" y="88900"/>
                  </a:lnTo>
                  <a:lnTo>
                    <a:pt x="4543476" y="88900"/>
                  </a:lnTo>
                  <a:lnTo>
                    <a:pt x="4520362" y="101600"/>
                  </a:lnTo>
                  <a:lnTo>
                    <a:pt x="4540516" y="127000"/>
                  </a:lnTo>
                  <a:lnTo>
                    <a:pt x="4552200" y="152400"/>
                  </a:lnTo>
                  <a:lnTo>
                    <a:pt x="4556188" y="177800"/>
                  </a:lnTo>
                  <a:lnTo>
                    <a:pt x="4553229" y="215900"/>
                  </a:lnTo>
                  <a:lnTo>
                    <a:pt x="4537888" y="177800"/>
                  </a:lnTo>
                  <a:lnTo>
                    <a:pt x="4522927" y="139700"/>
                  </a:lnTo>
                  <a:lnTo>
                    <a:pt x="4513465" y="114300"/>
                  </a:lnTo>
                  <a:lnTo>
                    <a:pt x="4508728" y="101600"/>
                  </a:lnTo>
                  <a:lnTo>
                    <a:pt x="4508030" y="100241"/>
                  </a:lnTo>
                  <a:lnTo>
                    <a:pt x="4508030" y="406400"/>
                  </a:lnTo>
                  <a:lnTo>
                    <a:pt x="4508030" y="419100"/>
                  </a:lnTo>
                  <a:lnTo>
                    <a:pt x="4491596" y="419100"/>
                  </a:lnTo>
                  <a:lnTo>
                    <a:pt x="4499813" y="406400"/>
                  </a:lnTo>
                  <a:lnTo>
                    <a:pt x="4508030" y="406400"/>
                  </a:lnTo>
                  <a:lnTo>
                    <a:pt x="4508030" y="100241"/>
                  </a:lnTo>
                  <a:lnTo>
                    <a:pt x="4495698" y="76200"/>
                  </a:lnTo>
                  <a:lnTo>
                    <a:pt x="4477855" y="76200"/>
                  </a:lnTo>
                  <a:lnTo>
                    <a:pt x="4443692" y="88900"/>
                  </a:lnTo>
                  <a:lnTo>
                    <a:pt x="4425835" y="88900"/>
                  </a:lnTo>
                  <a:lnTo>
                    <a:pt x="4421733" y="76200"/>
                  </a:lnTo>
                  <a:lnTo>
                    <a:pt x="4409402" y="76200"/>
                  </a:lnTo>
                  <a:lnTo>
                    <a:pt x="4409402" y="88900"/>
                  </a:lnTo>
                  <a:lnTo>
                    <a:pt x="4409402" y="101600"/>
                  </a:lnTo>
                  <a:lnTo>
                    <a:pt x="4409402" y="165100"/>
                  </a:lnTo>
                  <a:lnTo>
                    <a:pt x="4405300" y="177800"/>
                  </a:lnTo>
                  <a:lnTo>
                    <a:pt x="4405300" y="165100"/>
                  </a:lnTo>
                  <a:lnTo>
                    <a:pt x="4409402" y="165100"/>
                  </a:lnTo>
                  <a:lnTo>
                    <a:pt x="4409402" y="101600"/>
                  </a:lnTo>
                  <a:lnTo>
                    <a:pt x="4405287" y="101600"/>
                  </a:lnTo>
                  <a:lnTo>
                    <a:pt x="4409402" y="88900"/>
                  </a:lnTo>
                  <a:lnTo>
                    <a:pt x="4409402" y="76200"/>
                  </a:lnTo>
                  <a:lnTo>
                    <a:pt x="4372419" y="76200"/>
                  </a:lnTo>
                  <a:lnTo>
                    <a:pt x="4375175" y="84721"/>
                  </a:lnTo>
                  <a:lnTo>
                    <a:pt x="4378071" y="88900"/>
                  </a:lnTo>
                  <a:lnTo>
                    <a:pt x="4386097" y="101600"/>
                  </a:lnTo>
                  <a:lnTo>
                    <a:pt x="4364202" y="101600"/>
                  </a:lnTo>
                  <a:lnTo>
                    <a:pt x="4364202" y="88900"/>
                  </a:lnTo>
                  <a:lnTo>
                    <a:pt x="4360088" y="88900"/>
                  </a:lnTo>
                  <a:lnTo>
                    <a:pt x="4351871" y="88900"/>
                  </a:lnTo>
                  <a:lnTo>
                    <a:pt x="4355985" y="101600"/>
                  </a:lnTo>
                  <a:lnTo>
                    <a:pt x="4347769" y="101600"/>
                  </a:lnTo>
                  <a:lnTo>
                    <a:pt x="4347769" y="1117600"/>
                  </a:lnTo>
                  <a:lnTo>
                    <a:pt x="4343654" y="1117600"/>
                  </a:lnTo>
                  <a:lnTo>
                    <a:pt x="4347769" y="1130300"/>
                  </a:lnTo>
                  <a:lnTo>
                    <a:pt x="4327220" y="1130300"/>
                  </a:lnTo>
                  <a:lnTo>
                    <a:pt x="4323105" y="1143000"/>
                  </a:lnTo>
                  <a:lnTo>
                    <a:pt x="4302557" y="1143000"/>
                  </a:lnTo>
                  <a:lnTo>
                    <a:pt x="4298454" y="1130300"/>
                  </a:lnTo>
                  <a:lnTo>
                    <a:pt x="4323105" y="1117600"/>
                  </a:lnTo>
                  <a:lnTo>
                    <a:pt x="4327220" y="1130300"/>
                  </a:lnTo>
                  <a:lnTo>
                    <a:pt x="4327220" y="1117600"/>
                  </a:lnTo>
                  <a:lnTo>
                    <a:pt x="4339539" y="1117600"/>
                  </a:lnTo>
                  <a:lnTo>
                    <a:pt x="4342282" y="1109129"/>
                  </a:lnTo>
                  <a:lnTo>
                    <a:pt x="4347769" y="1117600"/>
                  </a:lnTo>
                  <a:lnTo>
                    <a:pt x="4347769" y="101600"/>
                  </a:lnTo>
                  <a:lnTo>
                    <a:pt x="4347769" y="76200"/>
                  </a:lnTo>
                  <a:lnTo>
                    <a:pt x="4351871" y="76200"/>
                  </a:lnTo>
                  <a:lnTo>
                    <a:pt x="4335437" y="63500"/>
                  </a:lnTo>
                  <a:lnTo>
                    <a:pt x="4335437" y="76200"/>
                  </a:lnTo>
                  <a:lnTo>
                    <a:pt x="4335437" y="1016000"/>
                  </a:lnTo>
                  <a:lnTo>
                    <a:pt x="4331322" y="1016000"/>
                  </a:lnTo>
                  <a:lnTo>
                    <a:pt x="4331322" y="1028700"/>
                  </a:lnTo>
                  <a:lnTo>
                    <a:pt x="4327220" y="1028700"/>
                  </a:lnTo>
                  <a:lnTo>
                    <a:pt x="4323105" y="1016000"/>
                  </a:lnTo>
                  <a:lnTo>
                    <a:pt x="4319384" y="1003300"/>
                  </a:lnTo>
                  <a:lnTo>
                    <a:pt x="4310392" y="990600"/>
                  </a:lnTo>
                  <a:lnTo>
                    <a:pt x="4306671" y="977900"/>
                  </a:lnTo>
                  <a:lnTo>
                    <a:pt x="4314888" y="977900"/>
                  </a:lnTo>
                  <a:lnTo>
                    <a:pt x="4318990" y="990600"/>
                  </a:lnTo>
                  <a:lnTo>
                    <a:pt x="4331322" y="990600"/>
                  </a:lnTo>
                  <a:lnTo>
                    <a:pt x="4331322" y="1003300"/>
                  </a:lnTo>
                  <a:lnTo>
                    <a:pt x="4335437" y="1016000"/>
                  </a:lnTo>
                  <a:lnTo>
                    <a:pt x="4335437" y="76200"/>
                  </a:lnTo>
                  <a:lnTo>
                    <a:pt x="4331322" y="76200"/>
                  </a:lnTo>
                  <a:lnTo>
                    <a:pt x="4331322" y="88900"/>
                  </a:lnTo>
                  <a:lnTo>
                    <a:pt x="4327220" y="88900"/>
                  </a:lnTo>
                  <a:lnTo>
                    <a:pt x="4327220" y="101600"/>
                  </a:lnTo>
                  <a:lnTo>
                    <a:pt x="4318673" y="101600"/>
                  </a:lnTo>
                  <a:lnTo>
                    <a:pt x="4311294" y="88900"/>
                  </a:lnTo>
                  <a:lnTo>
                    <a:pt x="4304677" y="88900"/>
                  </a:lnTo>
                  <a:lnTo>
                    <a:pt x="4298454" y="76200"/>
                  </a:lnTo>
                  <a:lnTo>
                    <a:pt x="4282008" y="88900"/>
                  </a:lnTo>
                  <a:lnTo>
                    <a:pt x="4274617" y="88900"/>
                  </a:lnTo>
                  <a:lnTo>
                    <a:pt x="4274617" y="1127760"/>
                  </a:lnTo>
                  <a:lnTo>
                    <a:pt x="4245026" y="1117600"/>
                  </a:lnTo>
                  <a:lnTo>
                    <a:pt x="4240923" y="1130300"/>
                  </a:lnTo>
                  <a:lnTo>
                    <a:pt x="4236809" y="1130300"/>
                  </a:lnTo>
                  <a:lnTo>
                    <a:pt x="4228592" y="1143000"/>
                  </a:lnTo>
                  <a:lnTo>
                    <a:pt x="4224477" y="1155700"/>
                  </a:lnTo>
                  <a:lnTo>
                    <a:pt x="4220375" y="1155700"/>
                  </a:lnTo>
                  <a:lnTo>
                    <a:pt x="4224477" y="1143000"/>
                  </a:lnTo>
                  <a:lnTo>
                    <a:pt x="4208043" y="1117600"/>
                  </a:lnTo>
                  <a:lnTo>
                    <a:pt x="4208043" y="1130300"/>
                  </a:lnTo>
                  <a:lnTo>
                    <a:pt x="4203928" y="1130300"/>
                  </a:lnTo>
                  <a:lnTo>
                    <a:pt x="4199826" y="1117600"/>
                  </a:lnTo>
                  <a:lnTo>
                    <a:pt x="4195711" y="1117600"/>
                  </a:lnTo>
                  <a:lnTo>
                    <a:pt x="4199826" y="1130300"/>
                  </a:lnTo>
                  <a:lnTo>
                    <a:pt x="4191609" y="1130300"/>
                  </a:lnTo>
                  <a:lnTo>
                    <a:pt x="4191609" y="1143000"/>
                  </a:lnTo>
                  <a:lnTo>
                    <a:pt x="4194048" y="1143000"/>
                  </a:lnTo>
                  <a:lnTo>
                    <a:pt x="4197388" y="1155700"/>
                  </a:lnTo>
                  <a:lnTo>
                    <a:pt x="4199826" y="1168400"/>
                  </a:lnTo>
                  <a:lnTo>
                    <a:pt x="4175163" y="1155700"/>
                  </a:lnTo>
                  <a:lnTo>
                    <a:pt x="4150512" y="1143000"/>
                  </a:lnTo>
                  <a:lnTo>
                    <a:pt x="4142295" y="1143000"/>
                  </a:lnTo>
                  <a:lnTo>
                    <a:pt x="4138180" y="1130300"/>
                  </a:lnTo>
                  <a:lnTo>
                    <a:pt x="4134078" y="1117600"/>
                  </a:lnTo>
                  <a:lnTo>
                    <a:pt x="4166946" y="1117600"/>
                  </a:lnTo>
                  <a:lnTo>
                    <a:pt x="4154627" y="1092200"/>
                  </a:lnTo>
                  <a:lnTo>
                    <a:pt x="4160850" y="1104900"/>
                  </a:lnTo>
                  <a:lnTo>
                    <a:pt x="4166946" y="1104900"/>
                  </a:lnTo>
                  <a:lnTo>
                    <a:pt x="4166946" y="1117600"/>
                  </a:lnTo>
                  <a:lnTo>
                    <a:pt x="4183392" y="1117600"/>
                  </a:lnTo>
                  <a:lnTo>
                    <a:pt x="4183392" y="1130300"/>
                  </a:lnTo>
                  <a:lnTo>
                    <a:pt x="4187494" y="1130300"/>
                  </a:lnTo>
                  <a:lnTo>
                    <a:pt x="4191609" y="1117600"/>
                  </a:lnTo>
                  <a:lnTo>
                    <a:pt x="4191609" y="1104900"/>
                  </a:lnTo>
                  <a:lnTo>
                    <a:pt x="4208043" y="1104900"/>
                  </a:lnTo>
                  <a:lnTo>
                    <a:pt x="4212158" y="1104900"/>
                  </a:lnTo>
                  <a:lnTo>
                    <a:pt x="4212158" y="1117600"/>
                  </a:lnTo>
                  <a:lnTo>
                    <a:pt x="4244060" y="1117600"/>
                  </a:lnTo>
                  <a:lnTo>
                    <a:pt x="4247591" y="1104900"/>
                  </a:lnTo>
                  <a:lnTo>
                    <a:pt x="4263517" y="1104900"/>
                  </a:lnTo>
                  <a:lnTo>
                    <a:pt x="4274617" y="1127760"/>
                  </a:lnTo>
                  <a:lnTo>
                    <a:pt x="4274617" y="88900"/>
                  </a:lnTo>
                  <a:lnTo>
                    <a:pt x="4273791" y="88900"/>
                  </a:lnTo>
                  <a:lnTo>
                    <a:pt x="4269689" y="76200"/>
                  </a:lnTo>
                  <a:lnTo>
                    <a:pt x="4265574" y="70129"/>
                  </a:lnTo>
                  <a:lnTo>
                    <a:pt x="4265574" y="88900"/>
                  </a:lnTo>
                  <a:lnTo>
                    <a:pt x="4253242" y="88900"/>
                  </a:lnTo>
                  <a:lnTo>
                    <a:pt x="4261459" y="76200"/>
                  </a:lnTo>
                  <a:lnTo>
                    <a:pt x="4264126" y="67983"/>
                  </a:lnTo>
                  <a:lnTo>
                    <a:pt x="4261078" y="63500"/>
                  </a:lnTo>
                  <a:lnTo>
                    <a:pt x="4232694" y="63500"/>
                  </a:lnTo>
                  <a:lnTo>
                    <a:pt x="4232694" y="76200"/>
                  </a:lnTo>
                  <a:lnTo>
                    <a:pt x="4240923" y="76200"/>
                  </a:lnTo>
                  <a:lnTo>
                    <a:pt x="4240923" y="88900"/>
                  </a:lnTo>
                  <a:lnTo>
                    <a:pt x="4232694" y="76200"/>
                  </a:lnTo>
                  <a:lnTo>
                    <a:pt x="4232694" y="977900"/>
                  </a:lnTo>
                  <a:lnTo>
                    <a:pt x="4224477" y="977900"/>
                  </a:lnTo>
                  <a:lnTo>
                    <a:pt x="4221746" y="969429"/>
                  </a:lnTo>
                  <a:lnTo>
                    <a:pt x="4232694" y="977900"/>
                  </a:lnTo>
                  <a:lnTo>
                    <a:pt x="4232694" y="76200"/>
                  </a:lnTo>
                  <a:lnTo>
                    <a:pt x="4228592" y="76200"/>
                  </a:lnTo>
                  <a:lnTo>
                    <a:pt x="4224477" y="63500"/>
                  </a:lnTo>
                  <a:lnTo>
                    <a:pt x="4212158" y="63500"/>
                  </a:lnTo>
                  <a:lnTo>
                    <a:pt x="4212158" y="990600"/>
                  </a:lnTo>
                  <a:lnTo>
                    <a:pt x="4175163" y="990600"/>
                  </a:lnTo>
                  <a:lnTo>
                    <a:pt x="4171061" y="1003300"/>
                  </a:lnTo>
                  <a:lnTo>
                    <a:pt x="4166946" y="990600"/>
                  </a:lnTo>
                  <a:lnTo>
                    <a:pt x="4166946" y="1003300"/>
                  </a:lnTo>
                  <a:lnTo>
                    <a:pt x="4138180" y="1003300"/>
                  </a:lnTo>
                  <a:lnTo>
                    <a:pt x="4138180" y="1079500"/>
                  </a:lnTo>
                  <a:lnTo>
                    <a:pt x="4134078" y="1092200"/>
                  </a:lnTo>
                  <a:lnTo>
                    <a:pt x="4125861" y="1092200"/>
                  </a:lnTo>
                  <a:lnTo>
                    <a:pt x="4121747" y="1104900"/>
                  </a:lnTo>
                  <a:lnTo>
                    <a:pt x="4121747" y="1117600"/>
                  </a:lnTo>
                  <a:lnTo>
                    <a:pt x="4117632" y="1117600"/>
                  </a:lnTo>
                  <a:lnTo>
                    <a:pt x="4109415" y="1130300"/>
                  </a:lnTo>
                  <a:lnTo>
                    <a:pt x="4105313" y="1130300"/>
                  </a:lnTo>
                  <a:lnTo>
                    <a:pt x="4105313" y="1117600"/>
                  </a:lnTo>
                  <a:lnTo>
                    <a:pt x="4101198" y="1117600"/>
                  </a:lnTo>
                  <a:lnTo>
                    <a:pt x="4101198" y="1130300"/>
                  </a:lnTo>
                  <a:lnTo>
                    <a:pt x="4081386" y="1140498"/>
                  </a:lnTo>
                  <a:lnTo>
                    <a:pt x="4084370" y="1130300"/>
                  </a:lnTo>
                  <a:lnTo>
                    <a:pt x="4093362" y="1117600"/>
                  </a:lnTo>
                  <a:lnTo>
                    <a:pt x="4097083" y="1117600"/>
                  </a:lnTo>
                  <a:lnTo>
                    <a:pt x="4101198" y="1130300"/>
                  </a:lnTo>
                  <a:lnTo>
                    <a:pt x="4101198" y="1117600"/>
                  </a:lnTo>
                  <a:lnTo>
                    <a:pt x="4097096" y="1104900"/>
                  </a:lnTo>
                  <a:lnTo>
                    <a:pt x="4084764" y="1104900"/>
                  </a:lnTo>
                  <a:lnTo>
                    <a:pt x="4080649" y="1117600"/>
                  </a:lnTo>
                  <a:lnTo>
                    <a:pt x="4080649" y="1219200"/>
                  </a:lnTo>
                  <a:lnTo>
                    <a:pt x="4060101" y="1219200"/>
                  </a:lnTo>
                  <a:lnTo>
                    <a:pt x="4060101" y="1206500"/>
                  </a:lnTo>
                  <a:lnTo>
                    <a:pt x="4064216" y="1206500"/>
                  </a:lnTo>
                  <a:lnTo>
                    <a:pt x="4080649" y="1219200"/>
                  </a:lnTo>
                  <a:lnTo>
                    <a:pt x="4080649" y="1117600"/>
                  </a:lnTo>
                  <a:lnTo>
                    <a:pt x="4079760" y="1117600"/>
                  </a:lnTo>
                  <a:lnTo>
                    <a:pt x="4079760" y="1141336"/>
                  </a:lnTo>
                  <a:lnTo>
                    <a:pt x="4076547" y="1143000"/>
                  </a:lnTo>
                  <a:lnTo>
                    <a:pt x="4072115" y="1130300"/>
                  </a:lnTo>
                  <a:lnTo>
                    <a:pt x="4070858" y="1127798"/>
                  </a:lnTo>
                  <a:lnTo>
                    <a:pt x="4073842" y="1130300"/>
                  </a:lnTo>
                  <a:lnTo>
                    <a:pt x="4079760" y="1141336"/>
                  </a:lnTo>
                  <a:lnTo>
                    <a:pt x="4079760" y="1117600"/>
                  </a:lnTo>
                  <a:lnTo>
                    <a:pt x="4076547" y="1117600"/>
                  </a:lnTo>
                  <a:lnTo>
                    <a:pt x="4076547" y="1130300"/>
                  </a:lnTo>
                  <a:lnTo>
                    <a:pt x="4068318" y="1117600"/>
                  </a:lnTo>
                  <a:lnTo>
                    <a:pt x="4064216" y="1104900"/>
                  </a:lnTo>
                  <a:lnTo>
                    <a:pt x="4084764" y="1104900"/>
                  </a:lnTo>
                  <a:lnTo>
                    <a:pt x="4084764" y="1092200"/>
                  </a:lnTo>
                  <a:lnTo>
                    <a:pt x="4097083" y="1092200"/>
                  </a:lnTo>
                  <a:lnTo>
                    <a:pt x="4105313" y="1104900"/>
                  </a:lnTo>
                  <a:lnTo>
                    <a:pt x="4105313" y="1117600"/>
                  </a:lnTo>
                  <a:lnTo>
                    <a:pt x="4117632" y="1117600"/>
                  </a:lnTo>
                  <a:lnTo>
                    <a:pt x="4117632" y="1104900"/>
                  </a:lnTo>
                  <a:lnTo>
                    <a:pt x="4109415" y="1104900"/>
                  </a:lnTo>
                  <a:lnTo>
                    <a:pt x="4109415" y="1092200"/>
                  </a:lnTo>
                  <a:lnTo>
                    <a:pt x="4105313" y="1092200"/>
                  </a:lnTo>
                  <a:lnTo>
                    <a:pt x="4109415" y="1079500"/>
                  </a:lnTo>
                  <a:lnTo>
                    <a:pt x="4113530" y="1079500"/>
                  </a:lnTo>
                  <a:lnTo>
                    <a:pt x="4113530" y="1092200"/>
                  </a:lnTo>
                  <a:lnTo>
                    <a:pt x="4121747" y="1092200"/>
                  </a:lnTo>
                  <a:lnTo>
                    <a:pt x="4117632" y="1079500"/>
                  </a:lnTo>
                  <a:lnTo>
                    <a:pt x="4138180" y="1079500"/>
                  </a:lnTo>
                  <a:lnTo>
                    <a:pt x="4138180" y="1003300"/>
                  </a:lnTo>
                  <a:lnTo>
                    <a:pt x="4113911" y="1003300"/>
                  </a:lnTo>
                  <a:lnTo>
                    <a:pt x="4104919" y="1016000"/>
                  </a:lnTo>
                  <a:lnTo>
                    <a:pt x="4101198" y="1016000"/>
                  </a:lnTo>
                  <a:lnTo>
                    <a:pt x="4101198" y="1028700"/>
                  </a:lnTo>
                  <a:lnTo>
                    <a:pt x="4092981" y="1028700"/>
                  </a:lnTo>
                  <a:lnTo>
                    <a:pt x="4074096" y="1028700"/>
                  </a:lnTo>
                  <a:lnTo>
                    <a:pt x="4072432" y="1016000"/>
                  </a:lnTo>
                  <a:lnTo>
                    <a:pt x="4088866" y="1016000"/>
                  </a:lnTo>
                  <a:lnTo>
                    <a:pt x="4086949" y="1003300"/>
                  </a:lnTo>
                  <a:lnTo>
                    <a:pt x="4091952" y="990600"/>
                  </a:lnTo>
                  <a:lnTo>
                    <a:pt x="4113530" y="990600"/>
                  </a:lnTo>
                  <a:lnTo>
                    <a:pt x="4119689" y="977900"/>
                  </a:lnTo>
                  <a:lnTo>
                    <a:pt x="4125861" y="977900"/>
                  </a:lnTo>
                  <a:lnTo>
                    <a:pt x="4132021" y="965200"/>
                  </a:lnTo>
                  <a:lnTo>
                    <a:pt x="4162450" y="965200"/>
                  </a:lnTo>
                  <a:lnTo>
                    <a:pt x="4171061" y="977900"/>
                  </a:lnTo>
                  <a:lnTo>
                    <a:pt x="4195711" y="952500"/>
                  </a:lnTo>
                  <a:lnTo>
                    <a:pt x="4203928" y="977900"/>
                  </a:lnTo>
                  <a:lnTo>
                    <a:pt x="4212158" y="990600"/>
                  </a:lnTo>
                  <a:lnTo>
                    <a:pt x="4212158" y="63500"/>
                  </a:lnTo>
                  <a:lnTo>
                    <a:pt x="4209072" y="63500"/>
                  </a:lnTo>
                  <a:lnTo>
                    <a:pt x="4199826" y="76200"/>
                  </a:lnTo>
                  <a:lnTo>
                    <a:pt x="4212145" y="76200"/>
                  </a:lnTo>
                  <a:lnTo>
                    <a:pt x="4203928" y="88900"/>
                  </a:lnTo>
                  <a:lnTo>
                    <a:pt x="4191609" y="88900"/>
                  </a:lnTo>
                  <a:lnTo>
                    <a:pt x="4191609" y="76200"/>
                  </a:lnTo>
                  <a:lnTo>
                    <a:pt x="4195711" y="76200"/>
                  </a:lnTo>
                  <a:lnTo>
                    <a:pt x="4175493" y="50800"/>
                  </a:lnTo>
                  <a:lnTo>
                    <a:pt x="4157192" y="63500"/>
                  </a:lnTo>
                  <a:lnTo>
                    <a:pt x="4139654" y="76200"/>
                  </a:lnTo>
                  <a:lnTo>
                    <a:pt x="4109415" y="76200"/>
                  </a:lnTo>
                  <a:lnTo>
                    <a:pt x="4090987" y="63500"/>
                  </a:lnTo>
                  <a:lnTo>
                    <a:pt x="4072940" y="50800"/>
                  </a:lnTo>
                  <a:lnTo>
                    <a:pt x="4060101" y="50800"/>
                  </a:lnTo>
                  <a:lnTo>
                    <a:pt x="4060101" y="1092200"/>
                  </a:lnTo>
                  <a:lnTo>
                    <a:pt x="4060101" y="1104900"/>
                  </a:lnTo>
                  <a:lnTo>
                    <a:pt x="4051884" y="1104900"/>
                  </a:lnTo>
                  <a:lnTo>
                    <a:pt x="4058691" y="1117600"/>
                  </a:lnTo>
                  <a:lnTo>
                    <a:pt x="4051884" y="1104900"/>
                  </a:lnTo>
                  <a:lnTo>
                    <a:pt x="4051884" y="1092200"/>
                  </a:lnTo>
                  <a:lnTo>
                    <a:pt x="4060101" y="1092200"/>
                  </a:lnTo>
                  <a:lnTo>
                    <a:pt x="4060101" y="50800"/>
                  </a:lnTo>
                  <a:lnTo>
                    <a:pt x="4055668" y="50800"/>
                  </a:lnTo>
                  <a:lnTo>
                    <a:pt x="4039552" y="38100"/>
                  </a:lnTo>
                  <a:lnTo>
                    <a:pt x="4029545" y="50800"/>
                  </a:lnTo>
                  <a:lnTo>
                    <a:pt x="4004881" y="50800"/>
                  </a:lnTo>
                  <a:lnTo>
                    <a:pt x="3990238" y="63500"/>
                  </a:lnTo>
                  <a:lnTo>
                    <a:pt x="3982021" y="63500"/>
                  </a:lnTo>
                  <a:lnTo>
                    <a:pt x="3982021" y="76200"/>
                  </a:lnTo>
                  <a:lnTo>
                    <a:pt x="3973804" y="76200"/>
                  </a:lnTo>
                  <a:lnTo>
                    <a:pt x="3973804" y="1104900"/>
                  </a:lnTo>
                  <a:lnTo>
                    <a:pt x="3965587" y="1130300"/>
                  </a:lnTo>
                  <a:lnTo>
                    <a:pt x="3961473" y="1130300"/>
                  </a:lnTo>
                  <a:lnTo>
                    <a:pt x="3965587" y="1117600"/>
                  </a:lnTo>
                  <a:lnTo>
                    <a:pt x="3961473" y="1117600"/>
                  </a:lnTo>
                  <a:lnTo>
                    <a:pt x="3957370" y="1117600"/>
                  </a:lnTo>
                  <a:lnTo>
                    <a:pt x="3953256" y="1130300"/>
                  </a:lnTo>
                  <a:lnTo>
                    <a:pt x="3953256" y="1117600"/>
                  </a:lnTo>
                  <a:lnTo>
                    <a:pt x="3957370" y="1104900"/>
                  </a:lnTo>
                  <a:lnTo>
                    <a:pt x="3973804" y="1104900"/>
                  </a:lnTo>
                  <a:lnTo>
                    <a:pt x="3973804" y="76200"/>
                  </a:lnTo>
                  <a:lnTo>
                    <a:pt x="3945039" y="76200"/>
                  </a:lnTo>
                  <a:lnTo>
                    <a:pt x="3945039" y="965200"/>
                  </a:lnTo>
                  <a:lnTo>
                    <a:pt x="3940937" y="965200"/>
                  </a:lnTo>
                  <a:lnTo>
                    <a:pt x="3940937" y="977900"/>
                  </a:lnTo>
                  <a:lnTo>
                    <a:pt x="3936822" y="977900"/>
                  </a:lnTo>
                  <a:lnTo>
                    <a:pt x="3936822" y="990600"/>
                  </a:lnTo>
                  <a:lnTo>
                    <a:pt x="3919423" y="990600"/>
                  </a:lnTo>
                  <a:lnTo>
                    <a:pt x="3908056" y="980249"/>
                  </a:lnTo>
                  <a:lnTo>
                    <a:pt x="3908056" y="1219200"/>
                  </a:lnTo>
                  <a:lnTo>
                    <a:pt x="3908056" y="1270000"/>
                  </a:lnTo>
                  <a:lnTo>
                    <a:pt x="3899839" y="1270000"/>
                  </a:lnTo>
                  <a:lnTo>
                    <a:pt x="3899839" y="1282700"/>
                  </a:lnTo>
                  <a:lnTo>
                    <a:pt x="3891623" y="1295400"/>
                  </a:lnTo>
                  <a:lnTo>
                    <a:pt x="3891623" y="1282700"/>
                  </a:lnTo>
                  <a:lnTo>
                    <a:pt x="3899839" y="1282700"/>
                  </a:lnTo>
                  <a:lnTo>
                    <a:pt x="3899839" y="1270000"/>
                  </a:lnTo>
                  <a:lnTo>
                    <a:pt x="3899839" y="1257300"/>
                  </a:lnTo>
                  <a:lnTo>
                    <a:pt x="3903942" y="1257300"/>
                  </a:lnTo>
                  <a:lnTo>
                    <a:pt x="3908056" y="1270000"/>
                  </a:lnTo>
                  <a:lnTo>
                    <a:pt x="3908056" y="1219200"/>
                  </a:lnTo>
                  <a:lnTo>
                    <a:pt x="3899839" y="1244600"/>
                  </a:lnTo>
                  <a:lnTo>
                    <a:pt x="3895788" y="1244600"/>
                  </a:lnTo>
                  <a:lnTo>
                    <a:pt x="3895217" y="1257300"/>
                  </a:lnTo>
                  <a:lnTo>
                    <a:pt x="3887508" y="1257300"/>
                  </a:lnTo>
                  <a:lnTo>
                    <a:pt x="3887508" y="1282700"/>
                  </a:lnTo>
                  <a:lnTo>
                    <a:pt x="3883406" y="1282700"/>
                  </a:lnTo>
                  <a:lnTo>
                    <a:pt x="3879291" y="1270000"/>
                  </a:lnTo>
                  <a:lnTo>
                    <a:pt x="3883406" y="1270000"/>
                  </a:lnTo>
                  <a:lnTo>
                    <a:pt x="3887508" y="1282700"/>
                  </a:lnTo>
                  <a:lnTo>
                    <a:pt x="3887508" y="1257300"/>
                  </a:lnTo>
                  <a:lnTo>
                    <a:pt x="3883406" y="1257300"/>
                  </a:lnTo>
                  <a:lnTo>
                    <a:pt x="3879291" y="1244600"/>
                  </a:lnTo>
                  <a:lnTo>
                    <a:pt x="3879291" y="1257300"/>
                  </a:lnTo>
                  <a:lnTo>
                    <a:pt x="3875176" y="1257300"/>
                  </a:lnTo>
                  <a:lnTo>
                    <a:pt x="3872712" y="1259840"/>
                  </a:lnTo>
                  <a:lnTo>
                    <a:pt x="3860393" y="1259840"/>
                  </a:lnTo>
                  <a:lnTo>
                    <a:pt x="3850525" y="1270000"/>
                  </a:lnTo>
                  <a:lnTo>
                    <a:pt x="3793375" y="1270000"/>
                  </a:lnTo>
                  <a:lnTo>
                    <a:pt x="3784384" y="1244600"/>
                  </a:lnTo>
                  <a:lnTo>
                    <a:pt x="3780663" y="1231900"/>
                  </a:lnTo>
                  <a:lnTo>
                    <a:pt x="3778542" y="1231900"/>
                  </a:lnTo>
                  <a:lnTo>
                    <a:pt x="3778542" y="1282700"/>
                  </a:lnTo>
                  <a:lnTo>
                    <a:pt x="3771938" y="1295400"/>
                  </a:lnTo>
                  <a:lnTo>
                    <a:pt x="3764546" y="1295400"/>
                  </a:lnTo>
                  <a:lnTo>
                    <a:pt x="3756012" y="1308100"/>
                  </a:lnTo>
                  <a:lnTo>
                    <a:pt x="3756012" y="1295400"/>
                  </a:lnTo>
                  <a:lnTo>
                    <a:pt x="3751897" y="1295400"/>
                  </a:lnTo>
                  <a:lnTo>
                    <a:pt x="3751897" y="1282700"/>
                  </a:lnTo>
                  <a:lnTo>
                    <a:pt x="3727246" y="1282700"/>
                  </a:lnTo>
                  <a:lnTo>
                    <a:pt x="3727246" y="1295400"/>
                  </a:lnTo>
                  <a:lnTo>
                    <a:pt x="3719017" y="1295400"/>
                  </a:lnTo>
                  <a:lnTo>
                    <a:pt x="3714915" y="1308100"/>
                  </a:lnTo>
                  <a:lnTo>
                    <a:pt x="3710800" y="1295400"/>
                  </a:lnTo>
                  <a:lnTo>
                    <a:pt x="3706698" y="1295400"/>
                  </a:lnTo>
                  <a:lnTo>
                    <a:pt x="3669715" y="1282700"/>
                  </a:lnTo>
                  <a:lnTo>
                    <a:pt x="3669715" y="1295400"/>
                  </a:lnTo>
                  <a:lnTo>
                    <a:pt x="3636835" y="1295400"/>
                  </a:lnTo>
                  <a:lnTo>
                    <a:pt x="3624567" y="1282700"/>
                  </a:lnTo>
                  <a:lnTo>
                    <a:pt x="3591636" y="1282700"/>
                  </a:lnTo>
                  <a:lnTo>
                    <a:pt x="3591636" y="1270000"/>
                  </a:lnTo>
                  <a:lnTo>
                    <a:pt x="3587521" y="1270000"/>
                  </a:lnTo>
                  <a:lnTo>
                    <a:pt x="3587521" y="1219200"/>
                  </a:lnTo>
                  <a:lnTo>
                    <a:pt x="3591636" y="1206500"/>
                  </a:lnTo>
                  <a:lnTo>
                    <a:pt x="3598443" y="1219200"/>
                  </a:lnTo>
                  <a:lnTo>
                    <a:pt x="3606012" y="1219200"/>
                  </a:lnTo>
                  <a:lnTo>
                    <a:pt x="3598443" y="1206500"/>
                  </a:lnTo>
                  <a:lnTo>
                    <a:pt x="3616287" y="1206500"/>
                  </a:lnTo>
                  <a:lnTo>
                    <a:pt x="3620401" y="1219200"/>
                  </a:lnTo>
                  <a:lnTo>
                    <a:pt x="3621036" y="1231900"/>
                  </a:lnTo>
                  <a:lnTo>
                    <a:pt x="3623868" y="1244600"/>
                  </a:lnTo>
                  <a:lnTo>
                    <a:pt x="3624503" y="1257300"/>
                  </a:lnTo>
                  <a:lnTo>
                    <a:pt x="3640937" y="1257300"/>
                  </a:lnTo>
                  <a:lnTo>
                    <a:pt x="3665601" y="1244600"/>
                  </a:lnTo>
                  <a:lnTo>
                    <a:pt x="3673818" y="1244600"/>
                  </a:lnTo>
                  <a:lnTo>
                    <a:pt x="3673818" y="1257300"/>
                  </a:lnTo>
                  <a:lnTo>
                    <a:pt x="3695903" y="1257300"/>
                  </a:lnTo>
                  <a:lnTo>
                    <a:pt x="3703929" y="1270000"/>
                  </a:lnTo>
                  <a:lnTo>
                    <a:pt x="3710800" y="1270000"/>
                  </a:lnTo>
                  <a:lnTo>
                    <a:pt x="3710863" y="1257300"/>
                  </a:lnTo>
                  <a:lnTo>
                    <a:pt x="3711321" y="1257300"/>
                  </a:lnTo>
                  <a:lnTo>
                    <a:pt x="3712540" y="1244600"/>
                  </a:lnTo>
                  <a:lnTo>
                    <a:pt x="3714915" y="1231900"/>
                  </a:lnTo>
                  <a:lnTo>
                    <a:pt x="3677932" y="1231900"/>
                  </a:lnTo>
                  <a:lnTo>
                    <a:pt x="3681653" y="1219200"/>
                  </a:lnTo>
                  <a:lnTo>
                    <a:pt x="3690645" y="1206500"/>
                  </a:lnTo>
                  <a:lnTo>
                    <a:pt x="3694366" y="1206500"/>
                  </a:lnTo>
                  <a:lnTo>
                    <a:pt x="3723132" y="1206500"/>
                  </a:lnTo>
                  <a:lnTo>
                    <a:pt x="3719017" y="1193800"/>
                  </a:lnTo>
                  <a:lnTo>
                    <a:pt x="3710800" y="1193800"/>
                  </a:lnTo>
                  <a:lnTo>
                    <a:pt x="3710800" y="1181100"/>
                  </a:lnTo>
                  <a:lnTo>
                    <a:pt x="3719017" y="1193800"/>
                  </a:lnTo>
                  <a:lnTo>
                    <a:pt x="3727246" y="1193800"/>
                  </a:lnTo>
                  <a:lnTo>
                    <a:pt x="3743680" y="1219200"/>
                  </a:lnTo>
                  <a:lnTo>
                    <a:pt x="3743680" y="1206500"/>
                  </a:lnTo>
                  <a:lnTo>
                    <a:pt x="3749903" y="1219200"/>
                  </a:lnTo>
                  <a:lnTo>
                    <a:pt x="3763911" y="1219200"/>
                  </a:lnTo>
                  <a:lnTo>
                    <a:pt x="3772446" y="1231900"/>
                  </a:lnTo>
                  <a:lnTo>
                    <a:pt x="3756012" y="1231900"/>
                  </a:lnTo>
                  <a:lnTo>
                    <a:pt x="3756012" y="1244600"/>
                  </a:lnTo>
                  <a:lnTo>
                    <a:pt x="3731349" y="1244600"/>
                  </a:lnTo>
                  <a:lnTo>
                    <a:pt x="3735463" y="1257300"/>
                  </a:lnTo>
                  <a:lnTo>
                    <a:pt x="3747782" y="1257300"/>
                  </a:lnTo>
                  <a:lnTo>
                    <a:pt x="3751897" y="1257300"/>
                  </a:lnTo>
                  <a:lnTo>
                    <a:pt x="3764229" y="1270000"/>
                  </a:lnTo>
                  <a:lnTo>
                    <a:pt x="3756012" y="1270000"/>
                  </a:lnTo>
                  <a:lnTo>
                    <a:pt x="3747782" y="1257300"/>
                  </a:lnTo>
                  <a:lnTo>
                    <a:pt x="3747782" y="1270000"/>
                  </a:lnTo>
                  <a:lnTo>
                    <a:pt x="3751897" y="1270000"/>
                  </a:lnTo>
                  <a:lnTo>
                    <a:pt x="3751897" y="1282700"/>
                  </a:lnTo>
                  <a:lnTo>
                    <a:pt x="3778542" y="1282700"/>
                  </a:lnTo>
                  <a:lnTo>
                    <a:pt x="3778542" y="1231900"/>
                  </a:lnTo>
                  <a:lnTo>
                    <a:pt x="3776561" y="1231900"/>
                  </a:lnTo>
                  <a:lnTo>
                    <a:pt x="3780663" y="1219200"/>
                  </a:lnTo>
                  <a:lnTo>
                    <a:pt x="3809047" y="1219200"/>
                  </a:lnTo>
                  <a:lnTo>
                    <a:pt x="3817645" y="1206500"/>
                  </a:lnTo>
                  <a:lnTo>
                    <a:pt x="3813543" y="1193800"/>
                  </a:lnTo>
                  <a:lnTo>
                    <a:pt x="3805326" y="1193800"/>
                  </a:lnTo>
                  <a:lnTo>
                    <a:pt x="3805326" y="1181100"/>
                  </a:lnTo>
                  <a:lnTo>
                    <a:pt x="3797096" y="1181100"/>
                  </a:lnTo>
                  <a:lnTo>
                    <a:pt x="3801211" y="1168400"/>
                  </a:lnTo>
                  <a:lnTo>
                    <a:pt x="3809428" y="1168400"/>
                  </a:lnTo>
                  <a:lnTo>
                    <a:pt x="3809428" y="1181100"/>
                  </a:lnTo>
                  <a:lnTo>
                    <a:pt x="3825862" y="1181100"/>
                  </a:lnTo>
                  <a:lnTo>
                    <a:pt x="3835120" y="1193800"/>
                  </a:lnTo>
                  <a:lnTo>
                    <a:pt x="3853611" y="1206500"/>
                  </a:lnTo>
                  <a:lnTo>
                    <a:pt x="3862857" y="1206500"/>
                  </a:lnTo>
                  <a:lnTo>
                    <a:pt x="3858742" y="1219200"/>
                  </a:lnTo>
                  <a:lnTo>
                    <a:pt x="3879291" y="1219200"/>
                  </a:lnTo>
                  <a:lnTo>
                    <a:pt x="3879291" y="1231900"/>
                  </a:lnTo>
                  <a:lnTo>
                    <a:pt x="3883406" y="1231900"/>
                  </a:lnTo>
                  <a:lnTo>
                    <a:pt x="3883406" y="1219200"/>
                  </a:lnTo>
                  <a:lnTo>
                    <a:pt x="3908056" y="1219200"/>
                  </a:lnTo>
                  <a:lnTo>
                    <a:pt x="3908056" y="980249"/>
                  </a:lnTo>
                  <a:lnTo>
                    <a:pt x="3905491" y="977900"/>
                  </a:lnTo>
                  <a:lnTo>
                    <a:pt x="3896944" y="977900"/>
                  </a:lnTo>
                  <a:lnTo>
                    <a:pt x="3895725" y="952500"/>
                  </a:lnTo>
                  <a:lnTo>
                    <a:pt x="3899839" y="939800"/>
                  </a:lnTo>
                  <a:lnTo>
                    <a:pt x="3903942" y="939800"/>
                  </a:lnTo>
                  <a:lnTo>
                    <a:pt x="3916273" y="927100"/>
                  </a:lnTo>
                  <a:lnTo>
                    <a:pt x="3920388" y="927100"/>
                  </a:lnTo>
                  <a:lnTo>
                    <a:pt x="3920388" y="939800"/>
                  </a:lnTo>
                  <a:lnTo>
                    <a:pt x="3926548" y="952500"/>
                  </a:lnTo>
                  <a:lnTo>
                    <a:pt x="3938879" y="952500"/>
                  </a:lnTo>
                  <a:lnTo>
                    <a:pt x="3945039" y="965200"/>
                  </a:lnTo>
                  <a:lnTo>
                    <a:pt x="3945039" y="76200"/>
                  </a:lnTo>
                  <a:lnTo>
                    <a:pt x="3936822" y="76200"/>
                  </a:lnTo>
                  <a:lnTo>
                    <a:pt x="3932707" y="63500"/>
                  </a:lnTo>
                  <a:lnTo>
                    <a:pt x="3940924" y="63500"/>
                  </a:lnTo>
                  <a:lnTo>
                    <a:pt x="3945039" y="50800"/>
                  </a:lnTo>
                  <a:lnTo>
                    <a:pt x="3914737" y="50800"/>
                  </a:lnTo>
                  <a:lnTo>
                    <a:pt x="3903878" y="38100"/>
                  </a:lnTo>
                  <a:lnTo>
                    <a:pt x="3895725" y="50800"/>
                  </a:lnTo>
                  <a:lnTo>
                    <a:pt x="3875176" y="50800"/>
                  </a:lnTo>
                  <a:lnTo>
                    <a:pt x="3875176" y="863600"/>
                  </a:lnTo>
                  <a:lnTo>
                    <a:pt x="3875176" y="876300"/>
                  </a:lnTo>
                  <a:lnTo>
                    <a:pt x="3871074" y="876300"/>
                  </a:lnTo>
                  <a:lnTo>
                    <a:pt x="3875176" y="863600"/>
                  </a:lnTo>
                  <a:lnTo>
                    <a:pt x="3875176" y="50800"/>
                  </a:lnTo>
                  <a:lnTo>
                    <a:pt x="3874414" y="50800"/>
                  </a:lnTo>
                  <a:lnTo>
                    <a:pt x="3854627" y="38100"/>
                  </a:lnTo>
                  <a:lnTo>
                    <a:pt x="3837940" y="38100"/>
                  </a:lnTo>
                  <a:lnTo>
                    <a:pt x="3825862" y="25400"/>
                  </a:lnTo>
                  <a:lnTo>
                    <a:pt x="3825862" y="990600"/>
                  </a:lnTo>
                  <a:lnTo>
                    <a:pt x="3790937" y="977900"/>
                  </a:lnTo>
                  <a:lnTo>
                    <a:pt x="3788880" y="977900"/>
                  </a:lnTo>
                  <a:lnTo>
                    <a:pt x="3788880" y="1181100"/>
                  </a:lnTo>
                  <a:lnTo>
                    <a:pt x="3786441" y="1193800"/>
                  </a:lnTo>
                  <a:lnTo>
                    <a:pt x="3783101" y="1206500"/>
                  </a:lnTo>
                  <a:lnTo>
                    <a:pt x="3768331" y="1206500"/>
                  </a:lnTo>
                  <a:lnTo>
                    <a:pt x="3764229" y="1193800"/>
                  </a:lnTo>
                  <a:lnTo>
                    <a:pt x="3764229" y="1181100"/>
                  </a:lnTo>
                  <a:lnTo>
                    <a:pt x="3788880" y="1181100"/>
                  </a:lnTo>
                  <a:lnTo>
                    <a:pt x="3788880" y="977900"/>
                  </a:lnTo>
                  <a:lnTo>
                    <a:pt x="3772446" y="977900"/>
                  </a:lnTo>
                  <a:lnTo>
                    <a:pt x="3772446" y="1079500"/>
                  </a:lnTo>
                  <a:lnTo>
                    <a:pt x="3760114" y="1104900"/>
                  </a:lnTo>
                  <a:lnTo>
                    <a:pt x="3760114" y="1181100"/>
                  </a:lnTo>
                  <a:lnTo>
                    <a:pt x="3760114" y="1193800"/>
                  </a:lnTo>
                  <a:lnTo>
                    <a:pt x="3756012" y="1193800"/>
                  </a:lnTo>
                  <a:lnTo>
                    <a:pt x="3756012" y="1181100"/>
                  </a:lnTo>
                  <a:lnTo>
                    <a:pt x="3751897" y="1181100"/>
                  </a:lnTo>
                  <a:lnTo>
                    <a:pt x="3747795" y="1168400"/>
                  </a:lnTo>
                  <a:lnTo>
                    <a:pt x="3756012" y="1168400"/>
                  </a:lnTo>
                  <a:lnTo>
                    <a:pt x="3756012" y="1181100"/>
                  </a:lnTo>
                  <a:lnTo>
                    <a:pt x="3760114" y="1181100"/>
                  </a:lnTo>
                  <a:lnTo>
                    <a:pt x="3760114" y="1104900"/>
                  </a:lnTo>
                  <a:lnTo>
                    <a:pt x="3747782" y="1079500"/>
                  </a:lnTo>
                  <a:lnTo>
                    <a:pt x="3739896" y="1092200"/>
                  </a:lnTo>
                  <a:lnTo>
                    <a:pt x="3723132" y="1092200"/>
                  </a:lnTo>
                  <a:lnTo>
                    <a:pt x="3719017" y="1104900"/>
                  </a:lnTo>
                  <a:lnTo>
                    <a:pt x="3710800" y="1104900"/>
                  </a:lnTo>
                  <a:lnTo>
                    <a:pt x="3719017" y="1092200"/>
                  </a:lnTo>
                  <a:lnTo>
                    <a:pt x="3723132" y="1092200"/>
                  </a:lnTo>
                  <a:lnTo>
                    <a:pt x="3727246" y="1079500"/>
                  </a:lnTo>
                  <a:lnTo>
                    <a:pt x="3723132" y="1066800"/>
                  </a:lnTo>
                  <a:lnTo>
                    <a:pt x="3714915" y="1066800"/>
                  </a:lnTo>
                  <a:lnTo>
                    <a:pt x="3714915" y="1054100"/>
                  </a:lnTo>
                  <a:lnTo>
                    <a:pt x="3731349" y="1054100"/>
                  </a:lnTo>
                  <a:lnTo>
                    <a:pt x="3731349" y="1041400"/>
                  </a:lnTo>
                  <a:lnTo>
                    <a:pt x="3735463" y="1054100"/>
                  </a:lnTo>
                  <a:lnTo>
                    <a:pt x="3731349" y="1054100"/>
                  </a:lnTo>
                  <a:lnTo>
                    <a:pt x="3731349" y="1066800"/>
                  </a:lnTo>
                  <a:lnTo>
                    <a:pt x="3735463" y="1066800"/>
                  </a:lnTo>
                  <a:lnTo>
                    <a:pt x="3735463" y="1079500"/>
                  </a:lnTo>
                  <a:lnTo>
                    <a:pt x="3747782" y="1079500"/>
                  </a:lnTo>
                  <a:lnTo>
                    <a:pt x="3772446" y="1079500"/>
                  </a:lnTo>
                  <a:lnTo>
                    <a:pt x="3772446" y="977900"/>
                  </a:lnTo>
                  <a:lnTo>
                    <a:pt x="3759085" y="977900"/>
                  </a:lnTo>
                  <a:lnTo>
                    <a:pt x="3706698" y="966927"/>
                  </a:lnTo>
                  <a:lnTo>
                    <a:pt x="3706698" y="1054100"/>
                  </a:lnTo>
                  <a:lnTo>
                    <a:pt x="3706698" y="1066800"/>
                  </a:lnTo>
                  <a:lnTo>
                    <a:pt x="3702583" y="1060450"/>
                  </a:lnTo>
                  <a:lnTo>
                    <a:pt x="3702583" y="1066800"/>
                  </a:lnTo>
                  <a:lnTo>
                    <a:pt x="3698481" y="1079500"/>
                  </a:lnTo>
                  <a:lnTo>
                    <a:pt x="3698481" y="1066800"/>
                  </a:lnTo>
                  <a:lnTo>
                    <a:pt x="3702583" y="1066800"/>
                  </a:lnTo>
                  <a:lnTo>
                    <a:pt x="3702583" y="1060450"/>
                  </a:lnTo>
                  <a:lnTo>
                    <a:pt x="3698481" y="1054100"/>
                  </a:lnTo>
                  <a:lnTo>
                    <a:pt x="3706698" y="1054100"/>
                  </a:lnTo>
                  <a:lnTo>
                    <a:pt x="3706698" y="966927"/>
                  </a:lnTo>
                  <a:lnTo>
                    <a:pt x="3698481" y="965200"/>
                  </a:lnTo>
                  <a:lnTo>
                    <a:pt x="3669715" y="965200"/>
                  </a:lnTo>
                  <a:lnTo>
                    <a:pt x="3669779" y="952500"/>
                  </a:lnTo>
                  <a:lnTo>
                    <a:pt x="3670223" y="952500"/>
                  </a:lnTo>
                  <a:lnTo>
                    <a:pt x="3671443" y="939800"/>
                  </a:lnTo>
                  <a:lnTo>
                    <a:pt x="3673818" y="939800"/>
                  </a:lnTo>
                  <a:lnTo>
                    <a:pt x="3661486" y="927100"/>
                  </a:lnTo>
                  <a:lnTo>
                    <a:pt x="3707981" y="914400"/>
                  </a:lnTo>
                  <a:lnTo>
                    <a:pt x="3746766" y="914400"/>
                  </a:lnTo>
                  <a:lnTo>
                    <a:pt x="3784003" y="939800"/>
                  </a:lnTo>
                  <a:lnTo>
                    <a:pt x="3825862" y="990600"/>
                  </a:lnTo>
                  <a:lnTo>
                    <a:pt x="3825862" y="25400"/>
                  </a:lnTo>
                  <a:lnTo>
                    <a:pt x="3776167" y="25400"/>
                  </a:lnTo>
                  <a:lnTo>
                    <a:pt x="3760114" y="38100"/>
                  </a:lnTo>
                  <a:lnTo>
                    <a:pt x="3735463" y="50800"/>
                  </a:lnTo>
                  <a:lnTo>
                    <a:pt x="3715232" y="50800"/>
                  </a:lnTo>
                  <a:lnTo>
                    <a:pt x="3706698" y="63500"/>
                  </a:lnTo>
                  <a:lnTo>
                    <a:pt x="3698481" y="63500"/>
                  </a:lnTo>
                  <a:lnTo>
                    <a:pt x="3690251" y="50800"/>
                  </a:lnTo>
                  <a:lnTo>
                    <a:pt x="3682034" y="50800"/>
                  </a:lnTo>
                  <a:lnTo>
                    <a:pt x="3660330" y="38100"/>
                  </a:lnTo>
                  <a:lnTo>
                    <a:pt x="3637864" y="25400"/>
                  </a:lnTo>
                  <a:lnTo>
                    <a:pt x="3628618" y="25400"/>
                  </a:lnTo>
                  <a:lnTo>
                    <a:pt x="3628618" y="939800"/>
                  </a:lnTo>
                  <a:lnTo>
                    <a:pt x="3628618" y="952500"/>
                  </a:lnTo>
                  <a:lnTo>
                    <a:pt x="3628618" y="1066800"/>
                  </a:lnTo>
                  <a:lnTo>
                    <a:pt x="3628618" y="1079500"/>
                  </a:lnTo>
                  <a:lnTo>
                    <a:pt x="3620401" y="1079500"/>
                  </a:lnTo>
                  <a:lnTo>
                    <a:pt x="3620401" y="1066800"/>
                  </a:lnTo>
                  <a:lnTo>
                    <a:pt x="3628618" y="1066800"/>
                  </a:lnTo>
                  <a:lnTo>
                    <a:pt x="3628618" y="952500"/>
                  </a:lnTo>
                  <a:lnTo>
                    <a:pt x="3624503" y="952500"/>
                  </a:lnTo>
                  <a:lnTo>
                    <a:pt x="3624503" y="965200"/>
                  </a:lnTo>
                  <a:lnTo>
                    <a:pt x="3617950" y="955078"/>
                  </a:lnTo>
                  <a:lnTo>
                    <a:pt x="3617950" y="1054100"/>
                  </a:lnTo>
                  <a:lnTo>
                    <a:pt x="3617379" y="1054100"/>
                  </a:lnTo>
                  <a:lnTo>
                    <a:pt x="3616287" y="1048854"/>
                  </a:lnTo>
                  <a:lnTo>
                    <a:pt x="3616287" y="1066800"/>
                  </a:lnTo>
                  <a:lnTo>
                    <a:pt x="3616287" y="1079500"/>
                  </a:lnTo>
                  <a:lnTo>
                    <a:pt x="3612172" y="1092200"/>
                  </a:lnTo>
                  <a:lnTo>
                    <a:pt x="3612172" y="1079500"/>
                  </a:lnTo>
                  <a:lnTo>
                    <a:pt x="3612172" y="1066800"/>
                  </a:lnTo>
                  <a:lnTo>
                    <a:pt x="3616287" y="1066800"/>
                  </a:lnTo>
                  <a:lnTo>
                    <a:pt x="3616287" y="1048854"/>
                  </a:lnTo>
                  <a:lnTo>
                    <a:pt x="3615220" y="1043711"/>
                  </a:lnTo>
                  <a:lnTo>
                    <a:pt x="3617950" y="1054100"/>
                  </a:lnTo>
                  <a:lnTo>
                    <a:pt x="3617950" y="955078"/>
                  </a:lnTo>
                  <a:lnTo>
                    <a:pt x="3616287" y="952500"/>
                  </a:lnTo>
                  <a:lnTo>
                    <a:pt x="3624503" y="952500"/>
                  </a:lnTo>
                  <a:lnTo>
                    <a:pt x="3624503" y="939800"/>
                  </a:lnTo>
                  <a:lnTo>
                    <a:pt x="3628618" y="939800"/>
                  </a:lnTo>
                  <a:lnTo>
                    <a:pt x="3628618" y="25400"/>
                  </a:lnTo>
                  <a:lnTo>
                    <a:pt x="3614623" y="25400"/>
                  </a:lnTo>
                  <a:lnTo>
                    <a:pt x="3614623" y="1041400"/>
                  </a:lnTo>
                  <a:lnTo>
                    <a:pt x="3612883" y="1041400"/>
                  </a:lnTo>
                  <a:lnTo>
                    <a:pt x="3612172" y="1028700"/>
                  </a:lnTo>
                  <a:lnTo>
                    <a:pt x="3614623" y="1041400"/>
                  </a:lnTo>
                  <a:lnTo>
                    <a:pt x="3614623" y="25400"/>
                  </a:lnTo>
                  <a:lnTo>
                    <a:pt x="3595738" y="25400"/>
                  </a:lnTo>
                  <a:lnTo>
                    <a:pt x="3595738" y="1117600"/>
                  </a:lnTo>
                  <a:lnTo>
                    <a:pt x="3591636" y="1117600"/>
                  </a:lnTo>
                  <a:lnTo>
                    <a:pt x="3591636" y="1130300"/>
                  </a:lnTo>
                  <a:lnTo>
                    <a:pt x="3583406" y="1130300"/>
                  </a:lnTo>
                  <a:lnTo>
                    <a:pt x="3583406" y="1219200"/>
                  </a:lnTo>
                  <a:lnTo>
                    <a:pt x="3583406" y="1270000"/>
                  </a:lnTo>
                  <a:lnTo>
                    <a:pt x="3579304" y="1282700"/>
                  </a:lnTo>
                  <a:lnTo>
                    <a:pt x="3579304" y="1270000"/>
                  </a:lnTo>
                  <a:lnTo>
                    <a:pt x="3583406" y="1270000"/>
                  </a:lnTo>
                  <a:lnTo>
                    <a:pt x="3583406" y="1219200"/>
                  </a:lnTo>
                  <a:lnTo>
                    <a:pt x="3579685" y="1231900"/>
                  </a:lnTo>
                  <a:lnTo>
                    <a:pt x="3575189" y="1244600"/>
                  </a:lnTo>
                  <a:lnTo>
                    <a:pt x="3570694" y="1244600"/>
                  </a:lnTo>
                  <a:lnTo>
                    <a:pt x="3566972" y="1257300"/>
                  </a:lnTo>
                  <a:lnTo>
                    <a:pt x="3558756" y="1257300"/>
                  </a:lnTo>
                  <a:lnTo>
                    <a:pt x="3558756" y="1244600"/>
                  </a:lnTo>
                  <a:lnTo>
                    <a:pt x="3547072" y="1244600"/>
                  </a:lnTo>
                  <a:lnTo>
                    <a:pt x="3525240" y="1231900"/>
                  </a:lnTo>
                  <a:lnTo>
                    <a:pt x="3513556" y="1219200"/>
                  </a:lnTo>
                  <a:lnTo>
                    <a:pt x="3520363" y="1219200"/>
                  </a:lnTo>
                  <a:lnTo>
                    <a:pt x="3535515" y="1206500"/>
                  </a:lnTo>
                  <a:lnTo>
                    <a:pt x="3552202" y="1206500"/>
                  </a:lnTo>
                  <a:lnTo>
                    <a:pt x="3573526" y="1219200"/>
                  </a:lnTo>
                  <a:lnTo>
                    <a:pt x="3583406" y="1219200"/>
                  </a:lnTo>
                  <a:lnTo>
                    <a:pt x="3583406" y="1130300"/>
                  </a:lnTo>
                  <a:lnTo>
                    <a:pt x="3566972" y="1130300"/>
                  </a:lnTo>
                  <a:lnTo>
                    <a:pt x="3566972" y="1117600"/>
                  </a:lnTo>
                  <a:lnTo>
                    <a:pt x="3562870" y="1117600"/>
                  </a:lnTo>
                  <a:lnTo>
                    <a:pt x="3571087" y="1104900"/>
                  </a:lnTo>
                  <a:lnTo>
                    <a:pt x="3575189" y="1104900"/>
                  </a:lnTo>
                  <a:lnTo>
                    <a:pt x="3571087" y="1092200"/>
                  </a:lnTo>
                  <a:lnTo>
                    <a:pt x="3566972" y="1092200"/>
                  </a:lnTo>
                  <a:lnTo>
                    <a:pt x="3558756" y="1079500"/>
                  </a:lnTo>
                  <a:lnTo>
                    <a:pt x="3558756" y="1104900"/>
                  </a:lnTo>
                  <a:lnTo>
                    <a:pt x="3558756" y="1117600"/>
                  </a:lnTo>
                  <a:lnTo>
                    <a:pt x="3542322" y="1117600"/>
                  </a:lnTo>
                  <a:lnTo>
                    <a:pt x="3534105" y="1104900"/>
                  </a:lnTo>
                  <a:lnTo>
                    <a:pt x="3558756" y="1104900"/>
                  </a:lnTo>
                  <a:lnTo>
                    <a:pt x="3558756" y="1079500"/>
                  </a:lnTo>
                  <a:lnTo>
                    <a:pt x="3554641" y="1079500"/>
                  </a:lnTo>
                  <a:lnTo>
                    <a:pt x="3554641" y="1066800"/>
                  </a:lnTo>
                  <a:lnTo>
                    <a:pt x="3571087" y="1066800"/>
                  </a:lnTo>
                  <a:lnTo>
                    <a:pt x="3575189" y="1079500"/>
                  </a:lnTo>
                  <a:lnTo>
                    <a:pt x="3575189" y="1092200"/>
                  </a:lnTo>
                  <a:lnTo>
                    <a:pt x="3583406" y="1092200"/>
                  </a:lnTo>
                  <a:lnTo>
                    <a:pt x="3583406" y="1104900"/>
                  </a:lnTo>
                  <a:lnTo>
                    <a:pt x="3591636" y="1104900"/>
                  </a:lnTo>
                  <a:lnTo>
                    <a:pt x="3595738" y="1117600"/>
                  </a:lnTo>
                  <a:lnTo>
                    <a:pt x="3595738" y="25400"/>
                  </a:lnTo>
                  <a:lnTo>
                    <a:pt x="3587521" y="25400"/>
                  </a:lnTo>
                  <a:lnTo>
                    <a:pt x="3587521" y="1066800"/>
                  </a:lnTo>
                  <a:lnTo>
                    <a:pt x="3587521" y="1079500"/>
                  </a:lnTo>
                  <a:lnTo>
                    <a:pt x="3583406" y="1079500"/>
                  </a:lnTo>
                  <a:lnTo>
                    <a:pt x="3579304" y="1079500"/>
                  </a:lnTo>
                  <a:lnTo>
                    <a:pt x="3579304" y="1066800"/>
                  </a:lnTo>
                  <a:lnTo>
                    <a:pt x="3583406" y="1079500"/>
                  </a:lnTo>
                  <a:lnTo>
                    <a:pt x="3587521" y="1066800"/>
                  </a:lnTo>
                  <a:lnTo>
                    <a:pt x="3587521" y="25400"/>
                  </a:lnTo>
                  <a:lnTo>
                    <a:pt x="3583406" y="25400"/>
                  </a:lnTo>
                  <a:lnTo>
                    <a:pt x="3583406" y="38100"/>
                  </a:lnTo>
                  <a:lnTo>
                    <a:pt x="3579304" y="25400"/>
                  </a:lnTo>
                  <a:lnTo>
                    <a:pt x="3550539" y="25400"/>
                  </a:lnTo>
                  <a:lnTo>
                    <a:pt x="3550539" y="1079500"/>
                  </a:lnTo>
                  <a:lnTo>
                    <a:pt x="3546424" y="1092200"/>
                  </a:lnTo>
                  <a:lnTo>
                    <a:pt x="3546424" y="1079500"/>
                  </a:lnTo>
                  <a:lnTo>
                    <a:pt x="3550539" y="1079500"/>
                  </a:lnTo>
                  <a:lnTo>
                    <a:pt x="3550539" y="25400"/>
                  </a:lnTo>
                  <a:lnTo>
                    <a:pt x="3550539" y="18491"/>
                  </a:lnTo>
                  <a:lnTo>
                    <a:pt x="3546424" y="18491"/>
                  </a:lnTo>
                  <a:lnTo>
                    <a:pt x="3546424" y="939800"/>
                  </a:lnTo>
                  <a:lnTo>
                    <a:pt x="3533394" y="939800"/>
                  </a:lnTo>
                  <a:lnTo>
                    <a:pt x="3519208" y="952500"/>
                  </a:lnTo>
                  <a:lnTo>
                    <a:pt x="3488893" y="952500"/>
                  </a:lnTo>
                  <a:lnTo>
                    <a:pt x="3478619" y="910183"/>
                  </a:lnTo>
                  <a:lnTo>
                    <a:pt x="3478619" y="1238250"/>
                  </a:lnTo>
                  <a:lnTo>
                    <a:pt x="3472459" y="1231900"/>
                  </a:lnTo>
                  <a:lnTo>
                    <a:pt x="3476561" y="1231900"/>
                  </a:lnTo>
                  <a:lnTo>
                    <a:pt x="3478619" y="1238250"/>
                  </a:lnTo>
                  <a:lnTo>
                    <a:pt x="3478619" y="910183"/>
                  </a:lnTo>
                  <a:lnTo>
                    <a:pt x="3476561" y="901700"/>
                  </a:lnTo>
                  <a:lnTo>
                    <a:pt x="3525875" y="889000"/>
                  </a:lnTo>
                  <a:lnTo>
                    <a:pt x="3537699" y="914400"/>
                  </a:lnTo>
                  <a:lnTo>
                    <a:pt x="3542639" y="927100"/>
                  </a:lnTo>
                  <a:lnTo>
                    <a:pt x="3546424" y="939800"/>
                  </a:lnTo>
                  <a:lnTo>
                    <a:pt x="3546424" y="18491"/>
                  </a:lnTo>
                  <a:lnTo>
                    <a:pt x="3538207" y="22606"/>
                  </a:lnTo>
                  <a:lnTo>
                    <a:pt x="3543757" y="25400"/>
                  </a:lnTo>
                  <a:lnTo>
                    <a:pt x="3538207" y="25400"/>
                  </a:lnTo>
                  <a:lnTo>
                    <a:pt x="3525240" y="12700"/>
                  </a:lnTo>
                  <a:lnTo>
                    <a:pt x="3511499" y="12700"/>
                  </a:lnTo>
                  <a:lnTo>
                    <a:pt x="3497757" y="0"/>
                  </a:lnTo>
                  <a:lnTo>
                    <a:pt x="3443694" y="0"/>
                  </a:lnTo>
                  <a:lnTo>
                    <a:pt x="3443046" y="12700"/>
                  </a:lnTo>
                  <a:lnTo>
                    <a:pt x="3441636" y="12700"/>
                  </a:lnTo>
                  <a:lnTo>
                    <a:pt x="3440226" y="25400"/>
                  </a:lnTo>
                  <a:lnTo>
                    <a:pt x="3439579" y="38100"/>
                  </a:lnTo>
                  <a:lnTo>
                    <a:pt x="3430397" y="25400"/>
                  </a:lnTo>
                  <a:lnTo>
                    <a:pt x="3413582" y="25400"/>
                  </a:lnTo>
                  <a:lnTo>
                    <a:pt x="3407283" y="13779"/>
                  </a:lnTo>
                  <a:lnTo>
                    <a:pt x="3410813" y="10236"/>
                  </a:lnTo>
                  <a:lnTo>
                    <a:pt x="3406711" y="10236"/>
                  </a:lnTo>
                  <a:lnTo>
                    <a:pt x="3406711" y="12700"/>
                  </a:lnTo>
                  <a:lnTo>
                    <a:pt x="3406711" y="14363"/>
                  </a:lnTo>
                  <a:lnTo>
                    <a:pt x="3402596" y="14363"/>
                  </a:lnTo>
                  <a:lnTo>
                    <a:pt x="3398482" y="18491"/>
                  </a:lnTo>
                  <a:lnTo>
                    <a:pt x="3402596" y="18491"/>
                  </a:lnTo>
                  <a:lnTo>
                    <a:pt x="3406711" y="22606"/>
                  </a:lnTo>
                  <a:lnTo>
                    <a:pt x="3406711" y="25400"/>
                  </a:lnTo>
                  <a:lnTo>
                    <a:pt x="3414928" y="38100"/>
                  </a:lnTo>
                  <a:lnTo>
                    <a:pt x="3414928" y="1206500"/>
                  </a:lnTo>
                  <a:lnTo>
                    <a:pt x="3410813" y="1219200"/>
                  </a:lnTo>
                  <a:lnTo>
                    <a:pt x="3402596" y="1219200"/>
                  </a:lnTo>
                  <a:lnTo>
                    <a:pt x="3402596" y="1231900"/>
                  </a:lnTo>
                  <a:lnTo>
                    <a:pt x="3394379" y="1231900"/>
                  </a:lnTo>
                  <a:lnTo>
                    <a:pt x="3377946" y="1231900"/>
                  </a:lnTo>
                  <a:lnTo>
                    <a:pt x="3377946" y="1219200"/>
                  </a:lnTo>
                  <a:lnTo>
                    <a:pt x="3373831" y="1219200"/>
                  </a:lnTo>
                  <a:lnTo>
                    <a:pt x="3369729" y="1231900"/>
                  </a:lnTo>
                  <a:lnTo>
                    <a:pt x="3357397" y="1231900"/>
                  </a:lnTo>
                  <a:lnTo>
                    <a:pt x="3361499" y="1219200"/>
                  </a:lnTo>
                  <a:lnTo>
                    <a:pt x="3369729" y="1219200"/>
                  </a:lnTo>
                  <a:lnTo>
                    <a:pt x="3373831" y="1206500"/>
                  </a:lnTo>
                  <a:lnTo>
                    <a:pt x="3377946" y="1206500"/>
                  </a:lnTo>
                  <a:lnTo>
                    <a:pt x="3377946" y="1219200"/>
                  </a:lnTo>
                  <a:lnTo>
                    <a:pt x="3394379" y="1219200"/>
                  </a:lnTo>
                  <a:lnTo>
                    <a:pt x="3394379" y="1231900"/>
                  </a:lnTo>
                  <a:lnTo>
                    <a:pt x="3402596" y="1219200"/>
                  </a:lnTo>
                  <a:lnTo>
                    <a:pt x="3402596" y="1206500"/>
                  </a:lnTo>
                  <a:lnTo>
                    <a:pt x="3414928" y="1206500"/>
                  </a:lnTo>
                  <a:lnTo>
                    <a:pt x="3414928" y="38100"/>
                  </a:lnTo>
                  <a:lnTo>
                    <a:pt x="3402596" y="38100"/>
                  </a:lnTo>
                  <a:lnTo>
                    <a:pt x="3402596" y="25400"/>
                  </a:lnTo>
                  <a:lnTo>
                    <a:pt x="3394379" y="25400"/>
                  </a:lnTo>
                  <a:lnTo>
                    <a:pt x="3394379" y="38100"/>
                  </a:lnTo>
                  <a:lnTo>
                    <a:pt x="3389884" y="38100"/>
                  </a:lnTo>
                  <a:lnTo>
                    <a:pt x="3374212" y="50800"/>
                  </a:lnTo>
                  <a:lnTo>
                    <a:pt x="3361499" y="50800"/>
                  </a:lnTo>
                  <a:lnTo>
                    <a:pt x="3361499" y="38100"/>
                  </a:lnTo>
                  <a:lnTo>
                    <a:pt x="3353282" y="38100"/>
                  </a:lnTo>
                  <a:lnTo>
                    <a:pt x="3353282" y="50800"/>
                  </a:lnTo>
                  <a:lnTo>
                    <a:pt x="3345065" y="25400"/>
                  </a:lnTo>
                  <a:lnTo>
                    <a:pt x="3328632" y="25400"/>
                  </a:lnTo>
                  <a:lnTo>
                    <a:pt x="3336848" y="0"/>
                  </a:lnTo>
                  <a:lnTo>
                    <a:pt x="3312185" y="0"/>
                  </a:lnTo>
                  <a:lnTo>
                    <a:pt x="3312185" y="12700"/>
                  </a:lnTo>
                  <a:lnTo>
                    <a:pt x="3308083" y="12700"/>
                  </a:lnTo>
                  <a:lnTo>
                    <a:pt x="3308083" y="25400"/>
                  </a:lnTo>
                  <a:lnTo>
                    <a:pt x="3316300" y="25400"/>
                  </a:lnTo>
                  <a:lnTo>
                    <a:pt x="3316300" y="38100"/>
                  </a:lnTo>
                  <a:lnTo>
                    <a:pt x="3308083" y="38100"/>
                  </a:lnTo>
                  <a:lnTo>
                    <a:pt x="3303968" y="25400"/>
                  </a:lnTo>
                  <a:lnTo>
                    <a:pt x="3303968" y="12700"/>
                  </a:lnTo>
                  <a:lnTo>
                    <a:pt x="3295751" y="8928"/>
                  </a:lnTo>
                  <a:lnTo>
                    <a:pt x="3295751" y="927100"/>
                  </a:lnTo>
                  <a:lnTo>
                    <a:pt x="3291636" y="927100"/>
                  </a:lnTo>
                  <a:lnTo>
                    <a:pt x="3291636" y="1028700"/>
                  </a:lnTo>
                  <a:lnTo>
                    <a:pt x="3289198" y="1041400"/>
                  </a:lnTo>
                  <a:lnTo>
                    <a:pt x="3285858" y="1054100"/>
                  </a:lnTo>
                  <a:lnTo>
                    <a:pt x="3283420" y="1054100"/>
                  </a:lnTo>
                  <a:lnTo>
                    <a:pt x="3283420" y="1066800"/>
                  </a:lnTo>
                  <a:lnTo>
                    <a:pt x="3279317" y="1066800"/>
                  </a:lnTo>
                  <a:lnTo>
                    <a:pt x="3279317" y="1092200"/>
                  </a:lnTo>
                  <a:lnTo>
                    <a:pt x="3283420" y="1092200"/>
                  </a:lnTo>
                  <a:lnTo>
                    <a:pt x="3283420" y="1104900"/>
                  </a:lnTo>
                  <a:lnTo>
                    <a:pt x="3275203" y="1104900"/>
                  </a:lnTo>
                  <a:lnTo>
                    <a:pt x="3266986" y="1092200"/>
                  </a:lnTo>
                  <a:lnTo>
                    <a:pt x="3258769" y="1092200"/>
                  </a:lnTo>
                  <a:lnTo>
                    <a:pt x="3258769" y="1104900"/>
                  </a:lnTo>
                  <a:lnTo>
                    <a:pt x="3259734" y="1104900"/>
                  </a:lnTo>
                  <a:lnTo>
                    <a:pt x="3250552" y="1117600"/>
                  </a:lnTo>
                  <a:lnTo>
                    <a:pt x="3246437" y="1104900"/>
                  </a:lnTo>
                  <a:lnTo>
                    <a:pt x="3238220" y="1079500"/>
                  </a:lnTo>
                  <a:lnTo>
                    <a:pt x="3234105" y="1079500"/>
                  </a:lnTo>
                  <a:lnTo>
                    <a:pt x="3230003" y="1066800"/>
                  </a:lnTo>
                  <a:lnTo>
                    <a:pt x="3238220" y="1066800"/>
                  </a:lnTo>
                  <a:lnTo>
                    <a:pt x="3238220" y="1079500"/>
                  </a:lnTo>
                  <a:lnTo>
                    <a:pt x="3246831" y="1066800"/>
                  </a:lnTo>
                  <a:lnTo>
                    <a:pt x="3266986" y="1066800"/>
                  </a:lnTo>
                  <a:lnTo>
                    <a:pt x="3244392" y="1054100"/>
                  </a:lnTo>
                  <a:lnTo>
                    <a:pt x="3233470" y="1054100"/>
                  </a:lnTo>
                  <a:lnTo>
                    <a:pt x="3230283" y="1050632"/>
                  </a:lnTo>
                  <a:lnTo>
                    <a:pt x="3241941" y="1041400"/>
                  </a:lnTo>
                  <a:lnTo>
                    <a:pt x="3275596" y="1041400"/>
                  </a:lnTo>
                  <a:lnTo>
                    <a:pt x="3291636" y="1028700"/>
                  </a:lnTo>
                  <a:lnTo>
                    <a:pt x="3291636" y="927100"/>
                  </a:lnTo>
                  <a:lnTo>
                    <a:pt x="3287534" y="914400"/>
                  </a:lnTo>
                  <a:lnTo>
                    <a:pt x="3287534" y="1016000"/>
                  </a:lnTo>
                  <a:lnTo>
                    <a:pt x="3287153" y="1016000"/>
                  </a:lnTo>
                  <a:lnTo>
                    <a:pt x="3271482" y="1028700"/>
                  </a:lnTo>
                  <a:lnTo>
                    <a:pt x="3258769" y="1028700"/>
                  </a:lnTo>
                  <a:lnTo>
                    <a:pt x="3250552" y="1016000"/>
                  </a:lnTo>
                  <a:lnTo>
                    <a:pt x="3246437" y="1016000"/>
                  </a:lnTo>
                  <a:lnTo>
                    <a:pt x="3242335" y="1028700"/>
                  </a:lnTo>
                  <a:lnTo>
                    <a:pt x="3238220" y="1028700"/>
                  </a:lnTo>
                  <a:lnTo>
                    <a:pt x="3234105" y="1041400"/>
                  </a:lnTo>
                  <a:lnTo>
                    <a:pt x="3225889" y="1041400"/>
                  </a:lnTo>
                  <a:lnTo>
                    <a:pt x="3225889" y="1045857"/>
                  </a:lnTo>
                  <a:lnTo>
                    <a:pt x="3221786" y="1041400"/>
                  </a:lnTo>
                  <a:lnTo>
                    <a:pt x="3221786" y="1028700"/>
                  </a:lnTo>
                  <a:lnTo>
                    <a:pt x="3234105" y="1028700"/>
                  </a:lnTo>
                  <a:lnTo>
                    <a:pt x="3238220" y="1016000"/>
                  </a:lnTo>
                  <a:lnTo>
                    <a:pt x="3242335" y="1016000"/>
                  </a:lnTo>
                  <a:lnTo>
                    <a:pt x="3258769" y="1003300"/>
                  </a:lnTo>
                  <a:lnTo>
                    <a:pt x="3275203" y="1003300"/>
                  </a:lnTo>
                  <a:lnTo>
                    <a:pt x="3287534" y="1016000"/>
                  </a:lnTo>
                  <a:lnTo>
                    <a:pt x="3287534" y="914400"/>
                  </a:lnTo>
                  <a:lnTo>
                    <a:pt x="3291636" y="914400"/>
                  </a:lnTo>
                  <a:lnTo>
                    <a:pt x="3295751" y="927100"/>
                  </a:lnTo>
                  <a:lnTo>
                    <a:pt x="3295751" y="8928"/>
                  </a:lnTo>
                  <a:lnTo>
                    <a:pt x="3283420" y="3251"/>
                  </a:lnTo>
                  <a:lnTo>
                    <a:pt x="3283420" y="914400"/>
                  </a:lnTo>
                  <a:lnTo>
                    <a:pt x="3279317" y="927100"/>
                  </a:lnTo>
                  <a:lnTo>
                    <a:pt x="3275203" y="927100"/>
                  </a:lnTo>
                  <a:lnTo>
                    <a:pt x="3266986" y="939800"/>
                  </a:lnTo>
                  <a:lnTo>
                    <a:pt x="3262871" y="939800"/>
                  </a:lnTo>
                  <a:lnTo>
                    <a:pt x="3262871" y="952500"/>
                  </a:lnTo>
                  <a:lnTo>
                    <a:pt x="3266986" y="965200"/>
                  </a:lnTo>
                  <a:lnTo>
                    <a:pt x="3260763" y="965200"/>
                  </a:lnTo>
                  <a:lnTo>
                    <a:pt x="3259531" y="967549"/>
                  </a:lnTo>
                  <a:lnTo>
                    <a:pt x="3262871" y="977900"/>
                  </a:lnTo>
                  <a:lnTo>
                    <a:pt x="3271101" y="977900"/>
                  </a:lnTo>
                  <a:lnTo>
                    <a:pt x="3275203" y="990600"/>
                  </a:lnTo>
                  <a:lnTo>
                    <a:pt x="3262871" y="990600"/>
                  </a:lnTo>
                  <a:lnTo>
                    <a:pt x="3262871" y="977900"/>
                  </a:lnTo>
                  <a:lnTo>
                    <a:pt x="3258769" y="977900"/>
                  </a:lnTo>
                  <a:lnTo>
                    <a:pt x="3258769" y="969022"/>
                  </a:lnTo>
                  <a:lnTo>
                    <a:pt x="3254146" y="977900"/>
                  </a:lnTo>
                  <a:lnTo>
                    <a:pt x="3246755" y="977900"/>
                  </a:lnTo>
                  <a:lnTo>
                    <a:pt x="3238220" y="990600"/>
                  </a:lnTo>
                  <a:lnTo>
                    <a:pt x="3234105" y="1003300"/>
                  </a:lnTo>
                  <a:lnTo>
                    <a:pt x="3214586" y="1003300"/>
                  </a:lnTo>
                  <a:lnTo>
                    <a:pt x="3207524" y="990600"/>
                  </a:lnTo>
                  <a:lnTo>
                    <a:pt x="3201238" y="990600"/>
                  </a:lnTo>
                  <a:lnTo>
                    <a:pt x="3201238" y="1092200"/>
                  </a:lnTo>
                  <a:lnTo>
                    <a:pt x="3197123" y="1092200"/>
                  </a:lnTo>
                  <a:lnTo>
                    <a:pt x="3188906" y="1104900"/>
                  </a:lnTo>
                  <a:lnTo>
                    <a:pt x="3184804" y="1104900"/>
                  </a:lnTo>
                  <a:lnTo>
                    <a:pt x="3193021" y="1092200"/>
                  </a:lnTo>
                  <a:lnTo>
                    <a:pt x="3197123" y="1079500"/>
                  </a:lnTo>
                  <a:lnTo>
                    <a:pt x="3201238" y="1092200"/>
                  </a:lnTo>
                  <a:lnTo>
                    <a:pt x="3201238" y="990600"/>
                  </a:lnTo>
                  <a:lnTo>
                    <a:pt x="3201238" y="977900"/>
                  </a:lnTo>
                  <a:lnTo>
                    <a:pt x="3197123" y="977900"/>
                  </a:lnTo>
                  <a:lnTo>
                    <a:pt x="3197123" y="965200"/>
                  </a:lnTo>
                  <a:lnTo>
                    <a:pt x="3153587" y="965200"/>
                  </a:lnTo>
                  <a:lnTo>
                    <a:pt x="3143707" y="977900"/>
                  </a:lnTo>
                  <a:lnTo>
                    <a:pt x="3143707" y="965200"/>
                  </a:lnTo>
                  <a:lnTo>
                    <a:pt x="3139592" y="952500"/>
                  </a:lnTo>
                  <a:lnTo>
                    <a:pt x="3135490" y="939800"/>
                  </a:lnTo>
                  <a:lnTo>
                    <a:pt x="3135490" y="1066800"/>
                  </a:lnTo>
                  <a:lnTo>
                    <a:pt x="3135490" y="1079500"/>
                  </a:lnTo>
                  <a:lnTo>
                    <a:pt x="3127273" y="1079500"/>
                  </a:lnTo>
                  <a:lnTo>
                    <a:pt x="3127273" y="1066800"/>
                  </a:lnTo>
                  <a:lnTo>
                    <a:pt x="3135490" y="1066800"/>
                  </a:lnTo>
                  <a:lnTo>
                    <a:pt x="3135490" y="939800"/>
                  </a:lnTo>
                  <a:lnTo>
                    <a:pt x="3143707" y="939800"/>
                  </a:lnTo>
                  <a:lnTo>
                    <a:pt x="3143707" y="927100"/>
                  </a:lnTo>
                  <a:lnTo>
                    <a:pt x="3139592" y="927100"/>
                  </a:lnTo>
                  <a:lnTo>
                    <a:pt x="3139592" y="921461"/>
                  </a:lnTo>
                  <a:lnTo>
                    <a:pt x="3143707" y="917346"/>
                  </a:lnTo>
                  <a:lnTo>
                    <a:pt x="3139592" y="917346"/>
                  </a:lnTo>
                  <a:lnTo>
                    <a:pt x="3139592" y="914400"/>
                  </a:lnTo>
                  <a:lnTo>
                    <a:pt x="3127273" y="901700"/>
                  </a:lnTo>
                  <a:lnTo>
                    <a:pt x="3164255" y="901700"/>
                  </a:lnTo>
                  <a:lnTo>
                    <a:pt x="3168358" y="889000"/>
                  </a:lnTo>
                  <a:lnTo>
                    <a:pt x="3213570" y="889000"/>
                  </a:lnTo>
                  <a:lnTo>
                    <a:pt x="3225889" y="908050"/>
                  </a:lnTo>
                  <a:lnTo>
                    <a:pt x="3225889" y="901700"/>
                  </a:lnTo>
                  <a:lnTo>
                    <a:pt x="3230003" y="901700"/>
                  </a:lnTo>
                  <a:lnTo>
                    <a:pt x="3230003" y="914400"/>
                  </a:lnTo>
                  <a:lnTo>
                    <a:pt x="3238220" y="914400"/>
                  </a:lnTo>
                  <a:lnTo>
                    <a:pt x="3238220" y="927100"/>
                  </a:lnTo>
                  <a:lnTo>
                    <a:pt x="3242335" y="939800"/>
                  </a:lnTo>
                  <a:lnTo>
                    <a:pt x="3246437" y="939800"/>
                  </a:lnTo>
                  <a:lnTo>
                    <a:pt x="3258769" y="939800"/>
                  </a:lnTo>
                  <a:lnTo>
                    <a:pt x="3258769" y="927100"/>
                  </a:lnTo>
                  <a:lnTo>
                    <a:pt x="3254654" y="927100"/>
                  </a:lnTo>
                  <a:lnTo>
                    <a:pt x="3254654" y="914400"/>
                  </a:lnTo>
                  <a:lnTo>
                    <a:pt x="3283420" y="914400"/>
                  </a:lnTo>
                  <a:lnTo>
                    <a:pt x="3283420" y="3251"/>
                  </a:lnTo>
                  <a:lnTo>
                    <a:pt x="3276358" y="0"/>
                  </a:lnTo>
                  <a:lnTo>
                    <a:pt x="3224225" y="0"/>
                  </a:lnTo>
                  <a:lnTo>
                    <a:pt x="3213570" y="5892"/>
                  </a:lnTo>
                  <a:lnTo>
                    <a:pt x="3213570" y="812800"/>
                  </a:lnTo>
                  <a:lnTo>
                    <a:pt x="3213570" y="825500"/>
                  </a:lnTo>
                  <a:lnTo>
                    <a:pt x="3209455" y="812800"/>
                  </a:lnTo>
                  <a:lnTo>
                    <a:pt x="3213570" y="812800"/>
                  </a:lnTo>
                  <a:lnTo>
                    <a:pt x="3213570" y="5892"/>
                  </a:lnTo>
                  <a:lnTo>
                    <a:pt x="3201238" y="12700"/>
                  </a:lnTo>
                  <a:lnTo>
                    <a:pt x="3151924" y="12700"/>
                  </a:lnTo>
                  <a:lnTo>
                    <a:pt x="3151924" y="25400"/>
                  </a:lnTo>
                  <a:lnTo>
                    <a:pt x="3147809" y="25400"/>
                  </a:lnTo>
                  <a:lnTo>
                    <a:pt x="3147809" y="38100"/>
                  </a:lnTo>
                  <a:lnTo>
                    <a:pt x="3141649" y="25400"/>
                  </a:lnTo>
                  <a:lnTo>
                    <a:pt x="3129318" y="25400"/>
                  </a:lnTo>
                  <a:lnTo>
                    <a:pt x="3124568" y="15608"/>
                  </a:lnTo>
                  <a:lnTo>
                    <a:pt x="3124568" y="38100"/>
                  </a:lnTo>
                  <a:lnTo>
                    <a:pt x="3123158" y="38100"/>
                  </a:lnTo>
                  <a:lnTo>
                    <a:pt x="3123158" y="1066800"/>
                  </a:lnTo>
                  <a:lnTo>
                    <a:pt x="3119043" y="1066800"/>
                  </a:lnTo>
                  <a:lnTo>
                    <a:pt x="3116999" y="1060450"/>
                  </a:lnTo>
                  <a:lnTo>
                    <a:pt x="3123158" y="1066800"/>
                  </a:lnTo>
                  <a:lnTo>
                    <a:pt x="3123158" y="38100"/>
                  </a:lnTo>
                  <a:lnTo>
                    <a:pt x="3119043" y="38100"/>
                  </a:lnTo>
                  <a:lnTo>
                    <a:pt x="3119043" y="927100"/>
                  </a:lnTo>
                  <a:lnTo>
                    <a:pt x="3110827" y="927100"/>
                  </a:lnTo>
                  <a:lnTo>
                    <a:pt x="3110827" y="1041400"/>
                  </a:lnTo>
                  <a:lnTo>
                    <a:pt x="3110827" y="1054100"/>
                  </a:lnTo>
                  <a:lnTo>
                    <a:pt x="3106724" y="1066800"/>
                  </a:lnTo>
                  <a:lnTo>
                    <a:pt x="3102610" y="1066800"/>
                  </a:lnTo>
                  <a:lnTo>
                    <a:pt x="3102610" y="1193800"/>
                  </a:lnTo>
                  <a:lnTo>
                    <a:pt x="3102610" y="1231900"/>
                  </a:lnTo>
                  <a:lnTo>
                    <a:pt x="3102610" y="1244600"/>
                  </a:lnTo>
                  <a:lnTo>
                    <a:pt x="3098495" y="1244600"/>
                  </a:lnTo>
                  <a:lnTo>
                    <a:pt x="3102610" y="1231900"/>
                  </a:lnTo>
                  <a:lnTo>
                    <a:pt x="3090278" y="1231900"/>
                  </a:lnTo>
                  <a:lnTo>
                    <a:pt x="3094393" y="1244600"/>
                  </a:lnTo>
                  <a:lnTo>
                    <a:pt x="3086176" y="1231900"/>
                  </a:lnTo>
                  <a:lnTo>
                    <a:pt x="3082061" y="1231900"/>
                  </a:lnTo>
                  <a:lnTo>
                    <a:pt x="3082061" y="1244600"/>
                  </a:lnTo>
                  <a:lnTo>
                    <a:pt x="3090278" y="1244600"/>
                  </a:lnTo>
                  <a:lnTo>
                    <a:pt x="3094393" y="1257300"/>
                  </a:lnTo>
                  <a:lnTo>
                    <a:pt x="3082061" y="1257300"/>
                  </a:lnTo>
                  <a:lnTo>
                    <a:pt x="3073844" y="1244600"/>
                  </a:lnTo>
                  <a:lnTo>
                    <a:pt x="3073844" y="1257300"/>
                  </a:lnTo>
                  <a:lnTo>
                    <a:pt x="3067037" y="1257300"/>
                  </a:lnTo>
                  <a:lnTo>
                    <a:pt x="3057194" y="1265542"/>
                  </a:lnTo>
                  <a:lnTo>
                    <a:pt x="3049181" y="1257300"/>
                  </a:lnTo>
                  <a:lnTo>
                    <a:pt x="3036862" y="1257300"/>
                  </a:lnTo>
                  <a:lnTo>
                    <a:pt x="3024530" y="1244600"/>
                  </a:lnTo>
                  <a:lnTo>
                    <a:pt x="3024530" y="1231900"/>
                  </a:lnTo>
                  <a:lnTo>
                    <a:pt x="3020415" y="1231900"/>
                  </a:lnTo>
                  <a:lnTo>
                    <a:pt x="3020415" y="1219200"/>
                  </a:lnTo>
                  <a:lnTo>
                    <a:pt x="3077565" y="1219200"/>
                  </a:lnTo>
                  <a:lnTo>
                    <a:pt x="3086557" y="1206500"/>
                  </a:lnTo>
                  <a:lnTo>
                    <a:pt x="3090278" y="1193800"/>
                  </a:lnTo>
                  <a:lnTo>
                    <a:pt x="3102610" y="1193800"/>
                  </a:lnTo>
                  <a:lnTo>
                    <a:pt x="3102610" y="1066800"/>
                  </a:lnTo>
                  <a:lnTo>
                    <a:pt x="3098495" y="1079500"/>
                  </a:lnTo>
                  <a:lnTo>
                    <a:pt x="3095358" y="1066800"/>
                  </a:lnTo>
                  <a:lnTo>
                    <a:pt x="3094393" y="1066800"/>
                  </a:lnTo>
                  <a:lnTo>
                    <a:pt x="3094393" y="1117600"/>
                  </a:lnTo>
                  <a:lnTo>
                    <a:pt x="3090278" y="1130300"/>
                  </a:lnTo>
                  <a:lnTo>
                    <a:pt x="3057410" y="1130300"/>
                  </a:lnTo>
                  <a:lnTo>
                    <a:pt x="3053296" y="1130300"/>
                  </a:lnTo>
                  <a:lnTo>
                    <a:pt x="3049193" y="1117600"/>
                  </a:lnTo>
                  <a:lnTo>
                    <a:pt x="3053296" y="1117600"/>
                  </a:lnTo>
                  <a:lnTo>
                    <a:pt x="3053296" y="1104900"/>
                  </a:lnTo>
                  <a:lnTo>
                    <a:pt x="3057410" y="1092200"/>
                  </a:lnTo>
                  <a:lnTo>
                    <a:pt x="3094393" y="1117600"/>
                  </a:lnTo>
                  <a:lnTo>
                    <a:pt x="3094393" y="1066800"/>
                  </a:lnTo>
                  <a:lnTo>
                    <a:pt x="3091827" y="1066800"/>
                  </a:lnTo>
                  <a:lnTo>
                    <a:pt x="3087522" y="1054100"/>
                  </a:lnTo>
                  <a:lnTo>
                    <a:pt x="3090278" y="1054100"/>
                  </a:lnTo>
                  <a:lnTo>
                    <a:pt x="3094393" y="1041400"/>
                  </a:lnTo>
                  <a:lnTo>
                    <a:pt x="3110827" y="1041400"/>
                  </a:lnTo>
                  <a:lnTo>
                    <a:pt x="3110827" y="927100"/>
                  </a:lnTo>
                  <a:lnTo>
                    <a:pt x="3106724" y="927100"/>
                  </a:lnTo>
                  <a:lnTo>
                    <a:pt x="3110827" y="914400"/>
                  </a:lnTo>
                  <a:lnTo>
                    <a:pt x="3114941" y="914400"/>
                  </a:lnTo>
                  <a:lnTo>
                    <a:pt x="3119043" y="927100"/>
                  </a:lnTo>
                  <a:lnTo>
                    <a:pt x="3119043" y="38100"/>
                  </a:lnTo>
                  <a:lnTo>
                    <a:pt x="3102610" y="38100"/>
                  </a:lnTo>
                  <a:lnTo>
                    <a:pt x="3091700" y="38100"/>
                  </a:lnTo>
                  <a:lnTo>
                    <a:pt x="3086684" y="33909"/>
                  </a:lnTo>
                  <a:lnTo>
                    <a:pt x="3086684" y="914400"/>
                  </a:lnTo>
                  <a:lnTo>
                    <a:pt x="3077959" y="924382"/>
                  </a:lnTo>
                  <a:lnTo>
                    <a:pt x="3077959" y="1054100"/>
                  </a:lnTo>
                  <a:lnTo>
                    <a:pt x="3057410" y="1054100"/>
                  </a:lnTo>
                  <a:lnTo>
                    <a:pt x="3057410" y="1079500"/>
                  </a:lnTo>
                  <a:lnTo>
                    <a:pt x="3053296" y="1079500"/>
                  </a:lnTo>
                  <a:lnTo>
                    <a:pt x="3053296" y="1066800"/>
                  </a:lnTo>
                  <a:lnTo>
                    <a:pt x="3049193" y="1054100"/>
                  </a:lnTo>
                  <a:lnTo>
                    <a:pt x="3036862" y="1054100"/>
                  </a:lnTo>
                  <a:lnTo>
                    <a:pt x="3045079" y="1041400"/>
                  </a:lnTo>
                  <a:lnTo>
                    <a:pt x="3065627" y="1041400"/>
                  </a:lnTo>
                  <a:lnTo>
                    <a:pt x="3077959" y="1054100"/>
                  </a:lnTo>
                  <a:lnTo>
                    <a:pt x="3077959" y="924382"/>
                  </a:lnTo>
                  <a:lnTo>
                    <a:pt x="3075571" y="927100"/>
                  </a:lnTo>
                  <a:lnTo>
                    <a:pt x="3065627" y="927100"/>
                  </a:lnTo>
                  <a:lnTo>
                    <a:pt x="3077311" y="914400"/>
                  </a:lnTo>
                  <a:lnTo>
                    <a:pt x="3086684" y="914400"/>
                  </a:lnTo>
                  <a:lnTo>
                    <a:pt x="3086684" y="33909"/>
                  </a:lnTo>
                  <a:lnTo>
                    <a:pt x="3076537" y="25400"/>
                  </a:lnTo>
                  <a:lnTo>
                    <a:pt x="3102610" y="25400"/>
                  </a:lnTo>
                  <a:lnTo>
                    <a:pt x="3109417" y="25400"/>
                  </a:lnTo>
                  <a:lnTo>
                    <a:pt x="3124568" y="38100"/>
                  </a:lnTo>
                  <a:lnTo>
                    <a:pt x="3124568" y="15608"/>
                  </a:lnTo>
                  <a:lnTo>
                    <a:pt x="3123158" y="12700"/>
                  </a:lnTo>
                  <a:lnTo>
                    <a:pt x="3094393" y="12700"/>
                  </a:lnTo>
                  <a:lnTo>
                    <a:pt x="3086176" y="0"/>
                  </a:lnTo>
                  <a:lnTo>
                    <a:pt x="3079940" y="12700"/>
                  </a:lnTo>
                  <a:lnTo>
                    <a:pt x="3073336" y="12700"/>
                  </a:lnTo>
                  <a:lnTo>
                    <a:pt x="3065945" y="25400"/>
                  </a:lnTo>
                  <a:lnTo>
                    <a:pt x="3040646" y="25400"/>
                  </a:lnTo>
                  <a:lnTo>
                    <a:pt x="3040646" y="914400"/>
                  </a:lnTo>
                  <a:lnTo>
                    <a:pt x="3020415" y="914400"/>
                  </a:lnTo>
                  <a:lnTo>
                    <a:pt x="3020415" y="1041400"/>
                  </a:lnTo>
                  <a:lnTo>
                    <a:pt x="3016313" y="1041400"/>
                  </a:lnTo>
                  <a:lnTo>
                    <a:pt x="3016313" y="1054100"/>
                  </a:lnTo>
                  <a:lnTo>
                    <a:pt x="3016313" y="1219200"/>
                  </a:lnTo>
                  <a:lnTo>
                    <a:pt x="3008096" y="1219200"/>
                  </a:lnTo>
                  <a:lnTo>
                    <a:pt x="2999879" y="1206500"/>
                  </a:lnTo>
                  <a:lnTo>
                    <a:pt x="2995765" y="1206500"/>
                  </a:lnTo>
                  <a:lnTo>
                    <a:pt x="3003981" y="1193800"/>
                  </a:lnTo>
                  <a:lnTo>
                    <a:pt x="3012198" y="1193800"/>
                  </a:lnTo>
                  <a:lnTo>
                    <a:pt x="3012198" y="1206500"/>
                  </a:lnTo>
                  <a:lnTo>
                    <a:pt x="3016313" y="1219200"/>
                  </a:lnTo>
                  <a:lnTo>
                    <a:pt x="3016313" y="1054100"/>
                  </a:lnTo>
                  <a:lnTo>
                    <a:pt x="3003981" y="1054100"/>
                  </a:lnTo>
                  <a:lnTo>
                    <a:pt x="3003981" y="1066800"/>
                  </a:lnTo>
                  <a:lnTo>
                    <a:pt x="2995765" y="1066800"/>
                  </a:lnTo>
                  <a:lnTo>
                    <a:pt x="2995765" y="1054100"/>
                  </a:lnTo>
                  <a:lnTo>
                    <a:pt x="2987548" y="1054100"/>
                  </a:lnTo>
                  <a:lnTo>
                    <a:pt x="2987548" y="1206500"/>
                  </a:lnTo>
                  <a:lnTo>
                    <a:pt x="2987548" y="1219200"/>
                  </a:lnTo>
                  <a:lnTo>
                    <a:pt x="2983433" y="1231900"/>
                  </a:lnTo>
                  <a:lnTo>
                    <a:pt x="2983433" y="1206500"/>
                  </a:lnTo>
                  <a:lnTo>
                    <a:pt x="2987548" y="1206500"/>
                  </a:lnTo>
                  <a:lnTo>
                    <a:pt x="2987548" y="1054100"/>
                  </a:lnTo>
                  <a:lnTo>
                    <a:pt x="2979331" y="1054100"/>
                  </a:lnTo>
                  <a:lnTo>
                    <a:pt x="2979331" y="1079500"/>
                  </a:lnTo>
                  <a:lnTo>
                    <a:pt x="2971114" y="1079500"/>
                  </a:lnTo>
                  <a:lnTo>
                    <a:pt x="2971114" y="1066800"/>
                  </a:lnTo>
                  <a:lnTo>
                    <a:pt x="2975216" y="1066800"/>
                  </a:lnTo>
                  <a:lnTo>
                    <a:pt x="2971114" y="1054100"/>
                  </a:lnTo>
                  <a:lnTo>
                    <a:pt x="2975216" y="1054100"/>
                  </a:lnTo>
                  <a:lnTo>
                    <a:pt x="2975216" y="1066800"/>
                  </a:lnTo>
                  <a:lnTo>
                    <a:pt x="2979331" y="1079500"/>
                  </a:lnTo>
                  <a:lnTo>
                    <a:pt x="2979331" y="1054100"/>
                  </a:lnTo>
                  <a:lnTo>
                    <a:pt x="2971114" y="1041400"/>
                  </a:lnTo>
                  <a:lnTo>
                    <a:pt x="2966999" y="1041400"/>
                  </a:lnTo>
                  <a:lnTo>
                    <a:pt x="2966999" y="1155700"/>
                  </a:lnTo>
                  <a:lnTo>
                    <a:pt x="2958782" y="1155700"/>
                  </a:lnTo>
                  <a:lnTo>
                    <a:pt x="2958782" y="1143000"/>
                  </a:lnTo>
                  <a:lnTo>
                    <a:pt x="2966999" y="1155700"/>
                  </a:lnTo>
                  <a:lnTo>
                    <a:pt x="2966999" y="1041400"/>
                  </a:lnTo>
                  <a:lnTo>
                    <a:pt x="2966999" y="1028700"/>
                  </a:lnTo>
                  <a:lnTo>
                    <a:pt x="2971114" y="1041400"/>
                  </a:lnTo>
                  <a:lnTo>
                    <a:pt x="2985173" y="1016000"/>
                  </a:lnTo>
                  <a:lnTo>
                    <a:pt x="2997301" y="1016000"/>
                  </a:lnTo>
                  <a:lnTo>
                    <a:pt x="3008668" y="1028700"/>
                  </a:lnTo>
                  <a:lnTo>
                    <a:pt x="3020415" y="1041400"/>
                  </a:lnTo>
                  <a:lnTo>
                    <a:pt x="3020415" y="914400"/>
                  </a:lnTo>
                  <a:lnTo>
                    <a:pt x="3016313" y="914400"/>
                  </a:lnTo>
                  <a:lnTo>
                    <a:pt x="3016313" y="927100"/>
                  </a:lnTo>
                  <a:lnTo>
                    <a:pt x="3012198" y="927100"/>
                  </a:lnTo>
                  <a:lnTo>
                    <a:pt x="3012198" y="939800"/>
                  </a:lnTo>
                  <a:lnTo>
                    <a:pt x="2999879" y="939800"/>
                  </a:lnTo>
                  <a:lnTo>
                    <a:pt x="3008096" y="914400"/>
                  </a:lnTo>
                  <a:lnTo>
                    <a:pt x="3012198" y="914400"/>
                  </a:lnTo>
                  <a:lnTo>
                    <a:pt x="3016313" y="914400"/>
                  </a:lnTo>
                  <a:lnTo>
                    <a:pt x="3016313" y="901700"/>
                  </a:lnTo>
                  <a:lnTo>
                    <a:pt x="3033268" y="901700"/>
                  </a:lnTo>
                  <a:lnTo>
                    <a:pt x="3040646" y="914400"/>
                  </a:lnTo>
                  <a:lnTo>
                    <a:pt x="3040646" y="25400"/>
                  </a:lnTo>
                  <a:lnTo>
                    <a:pt x="3032747" y="25400"/>
                  </a:lnTo>
                  <a:lnTo>
                    <a:pt x="3032747" y="38100"/>
                  </a:lnTo>
                  <a:lnTo>
                    <a:pt x="3024530" y="38100"/>
                  </a:lnTo>
                  <a:lnTo>
                    <a:pt x="3024530" y="50800"/>
                  </a:lnTo>
                  <a:lnTo>
                    <a:pt x="3016313" y="50800"/>
                  </a:lnTo>
                  <a:lnTo>
                    <a:pt x="3012198" y="63500"/>
                  </a:lnTo>
                  <a:lnTo>
                    <a:pt x="3003981" y="63500"/>
                  </a:lnTo>
                  <a:lnTo>
                    <a:pt x="3009442" y="50800"/>
                  </a:lnTo>
                  <a:lnTo>
                    <a:pt x="3013748" y="50800"/>
                  </a:lnTo>
                  <a:lnTo>
                    <a:pt x="3017278" y="38100"/>
                  </a:lnTo>
                  <a:lnTo>
                    <a:pt x="3024530" y="38100"/>
                  </a:lnTo>
                  <a:lnTo>
                    <a:pt x="3032747" y="25400"/>
                  </a:lnTo>
                  <a:lnTo>
                    <a:pt x="2979394" y="25400"/>
                  </a:lnTo>
                  <a:lnTo>
                    <a:pt x="2979394" y="939800"/>
                  </a:lnTo>
                  <a:lnTo>
                    <a:pt x="2957372" y="951357"/>
                  </a:lnTo>
                  <a:lnTo>
                    <a:pt x="2957372" y="1219200"/>
                  </a:lnTo>
                  <a:lnTo>
                    <a:pt x="2950565" y="1231900"/>
                  </a:lnTo>
                  <a:lnTo>
                    <a:pt x="2950565" y="1219200"/>
                  </a:lnTo>
                  <a:lnTo>
                    <a:pt x="2957372" y="1219200"/>
                  </a:lnTo>
                  <a:lnTo>
                    <a:pt x="2957372" y="951357"/>
                  </a:lnTo>
                  <a:lnTo>
                    <a:pt x="2955188" y="952500"/>
                  </a:lnTo>
                  <a:lnTo>
                    <a:pt x="2938234" y="961694"/>
                  </a:lnTo>
                  <a:lnTo>
                    <a:pt x="2938234" y="1003300"/>
                  </a:lnTo>
                  <a:lnTo>
                    <a:pt x="2938234" y="1016000"/>
                  </a:lnTo>
                  <a:lnTo>
                    <a:pt x="2930017" y="1016000"/>
                  </a:lnTo>
                  <a:lnTo>
                    <a:pt x="2934119" y="1003300"/>
                  </a:lnTo>
                  <a:lnTo>
                    <a:pt x="2938234" y="1003300"/>
                  </a:lnTo>
                  <a:lnTo>
                    <a:pt x="2938234" y="961694"/>
                  </a:lnTo>
                  <a:lnTo>
                    <a:pt x="2931744" y="965200"/>
                  </a:lnTo>
                  <a:lnTo>
                    <a:pt x="2909582" y="977836"/>
                  </a:lnTo>
                  <a:lnTo>
                    <a:pt x="2931680" y="965200"/>
                  </a:lnTo>
                  <a:lnTo>
                    <a:pt x="2977654" y="939800"/>
                  </a:lnTo>
                  <a:lnTo>
                    <a:pt x="2979394" y="939800"/>
                  </a:lnTo>
                  <a:lnTo>
                    <a:pt x="2979394" y="25400"/>
                  </a:lnTo>
                  <a:lnTo>
                    <a:pt x="2966999" y="25400"/>
                  </a:lnTo>
                  <a:lnTo>
                    <a:pt x="2942348" y="12700"/>
                  </a:lnTo>
                  <a:lnTo>
                    <a:pt x="2925902" y="12700"/>
                  </a:lnTo>
                  <a:lnTo>
                    <a:pt x="2909532" y="12700"/>
                  </a:lnTo>
                  <a:lnTo>
                    <a:pt x="2897657" y="25400"/>
                  </a:lnTo>
                  <a:lnTo>
                    <a:pt x="2886545" y="25400"/>
                  </a:lnTo>
                  <a:lnTo>
                    <a:pt x="2876588" y="38100"/>
                  </a:lnTo>
                  <a:lnTo>
                    <a:pt x="2866313" y="38100"/>
                  </a:lnTo>
                  <a:lnTo>
                    <a:pt x="2866313" y="965200"/>
                  </a:lnTo>
                  <a:lnTo>
                    <a:pt x="2860217" y="965200"/>
                  </a:lnTo>
                  <a:lnTo>
                    <a:pt x="2848343" y="977900"/>
                  </a:lnTo>
                  <a:lnTo>
                    <a:pt x="2827274" y="977900"/>
                  </a:lnTo>
                  <a:lnTo>
                    <a:pt x="2827274" y="1003300"/>
                  </a:lnTo>
                  <a:lnTo>
                    <a:pt x="2821762" y="990600"/>
                  </a:lnTo>
                  <a:lnTo>
                    <a:pt x="2812250" y="990600"/>
                  </a:lnTo>
                  <a:lnTo>
                    <a:pt x="2806738" y="977900"/>
                  </a:lnTo>
                  <a:lnTo>
                    <a:pt x="2786189" y="977900"/>
                  </a:lnTo>
                  <a:lnTo>
                    <a:pt x="2786189" y="990600"/>
                  </a:lnTo>
                  <a:lnTo>
                    <a:pt x="2790291" y="1003300"/>
                  </a:lnTo>
                  <a:lnTo>
                    <a:pt x="2798902" y="1003300"/>
                  </a:lnTo>
                  <a:lnTo>
                    <a:pt x="2814561" y="1016000"/>
                  </a:lnTo>
                  <a:lnTo>
                    <a:pt x="2794406" y="1016000"/>
                  </a:lnTo>
                  <a:lnTo>
                    <a:pt x="2794406" y="1028700"/>
                  </a:lnTo>
                  <a:lnTo>
                    <a:pt x="2786189" y="1028700"/>
                  </a:lnTo>
                  <a:lnTo>
                    <a:pt x="2786189" y="1003300"/>
                  </a:lnTo>
                  <a:lnTo>
                    <a:pt x="2782074" y="996950"/>
                  </a:lnTo>
                  <a:lnTo>
                    <a:pt x="2782074" y="1016000"/>
                  </a:lnTo>
                  <a:lnTo>
                    <a:pt x="2773857" y="1016000"/>
                  </a:lnTo>
                  <a:lnTo>
                    <a:pt x="2773857" y="1041400"/>
                  </a:lnTo>
                  <a:lnTo>
                    <a:pt x="2767304" y="1041400"/>
                  </a:lnTo>
                  <a:lnTo>
                    <a:pt x="2767304" y="1130300"/>
                  </a:lnTo>
                  <a:lnTo>
                    <a:pt x="2763964" y="1143000"/>
                  </a:lnTo>
                  <a:lnTo>
                    <a:pt x="2761526" y="1155700"/>
                  </a:lnTo>
                  <a:lnTo>
                    <a:pt x="2757424" y="1155700"/>
                  </a:lnTo>
                  <a:lnTo>
                    <a:pt x="2757424" y="1219200"/>
                  </a:lnTo>
                  <a:lnTo>
                    <a:pt x="2745092" y="1231900"/>
                  </a:lnTo>
                  <a:lnTo>
                    <a:pt x="2745092" y="1219200"/>
                  </a:lnTo>
                  <a:lnTo>
                    <a:pt x="2749194" y="1219200"/>
                  </a:lnTo>
                  <a:lnTo>
                    <a:pt x="2749194" y="1206500"/>
                  </a:lnTo>
                  <a:lnTo>
                    <a:pt x="2753309" y="1206500"/>
                  </a:lnTo>
                  <a:lnTo>
                    <a:pt x="2753309" y="1219200"/>
                  </a:lnTo>
                  <a:lnTo>
                    <a:pt x="2757424" y="1219200"/>
                  </a:lnTo>
                  <a:lnTo>
                    <a:pt x="2757424" y="1155700"/>
                  </a:lnTo>
                  <a:lnTo>
                    <a:pt x="2757424" y="1143000"/>
                  </a:lnTo>
                  <a:lnTo>
                    <a:pt x="2761526" y="1130300"/>
                  </a:lnTo>
                  <a:lnTo>
                    <a:pt x="2767304" y="1130300"/>
                  </a:lnTo>
                  <a:lnTo>
                    <a:pt x="2767304" y="1041400"/>
                  </a:lnTo>
                  <a:lnTo>
                    <a:pt x="2761526" y="1041400"/>
                  </a:lnTo>
                  <a:lnTo>
                    <a:pt x="2753309" y="1054100"/>
                  </a:lnTo>
                  <a:lnTo>
                    <a:pt x="2745092" y="1054100"/>
                  </a:lnTo>
                  <a:lnTo>
                    <a:pt x="2740977" y="1041400"/>
                  </a:lnTo>
                  <a:lnTo>
                    <a:pt x="2739567" y="1041400"/>
                  </a:lnTo>
                  <a:lnTo>
                    <a:pt x="2754719" y="1028700"/>
                  </a:lnTo>
                  <a:lnTo>
                    <a:pt x="2761526" y="1016000"/>
                  </a:lnTo>
                  <a:lnTo>
                    <a:pt x="2773857" y="1041400"/>
                  </a:lnTo>
                  <a:lnTo>
                    <a:pt x="2773857" y="1016000"/>
                  </a:lnTo>
                  <a:lnTo>
                    <a:pt x="2765641" y="1016000"/>
                  </a:lnTo>
                  <a:lnTo>
                    <a:pt x="2769743" y="1003300"/>
                  </a:lnTo>
                  <a:lnTo>
                    <a:pt x="2765641" y="1003300"/>
                  </a:lnTo>
                  <a:lnTo>
                    <a:pt x="2765641" y="990600"/>
                  </a:lnTo>
                  <a:lnTo>
                    <a:pt x="2769743" y="990600"/>
                  </a:lnTo>
                  <a:lnTo>
                    <a:pt x="2769743" y="1003300"/>
                  </a:lnTo>
                  <a:lnTo>
                    <a:pt x="2773857" y="1003300"/>
                  </a:lnTo>
                  <a:lnTo>
                    <a:pt x="2782074" y="1016000"/>
                  </a:lnTo>
                  <a:lnTo>
                    <a:pt x="2782074" y="996950"/>
                  </a:lnTo>
                  <a:lnTo>
                    <a:pt x="2777972" y="990600"/>
                  </a:lnTo>
                  <a:lnTo>
                    <a:pt x="2782074" y="977900"/>
                  </a:lnTo>
                  <a:lnTo>
                    <a:pt x="2786189" y="977900"/>
                  </a:lnTo>
                  <a:lnTo>
                    <a:pt x="2763964" y="965200"/>
                  </a:lnTo>
                  <a:lnTo>
                    <a:pt x="2752344" y="961999"/>
                  </a:lnTo>
                  <a:lnTo>
                    <a:pt x="2752344" y="990600"/>
                  </a:lnTo>
                  <a:lnTo>
                    <a:pt x="2747695" y="997318"/>
                  </a:lnTo>
                  <a:lnTo>
                    <a:pt x="2751188" y="990600"/>
                  </a:lnTo>
                  <a:lnTo>
                    <a:pt x="2752344" y="990600"/>
                  </a:lnTo>
                  <a:lnTo>
                    <a:pt x="2752344" y="961999"/>
                  </a:lnTo>
                  <a:lnTo>
                    <a:pt x="2724543" y="954316"/>
                  </a:lnTo>
                  <a:lnTo>
                    <a:pt x="2724543" y="1066800"/>
                  </a:lnTo>
                  <a:lnTo>
                    <a:pt x="2724543" y="1079500"/>
                  </a:lnTo>
                  <a:lnTo>
                    <a:pt x="2720429" y="1078445"/>
                  </a:lnTo>
                  <a:lnTo>
                    <a:pt x="2720429" y="1079500"/>
                  </a:lnTo>
                  <a:lnTo>
                    <a:pt x="2714206" y="1092200"/>
                  </a:lnTo>
                  <a:lnTo>
                    <a:pt x="2707589" y="1092200"/>
                  </a:lnTo>
                  <a:lnTo>
                    <a:pt x="2700210" y="1104900"/>
                  </a:lnTo>
                  <a:lnTo>
                    <a:pt x="2691663" y="1117600"/>
                  </a:lnTo>
                  <a:lnTo>
                    <a:pt x="2691663" y="1130300"/>
                  </a:lnTo>
                  <a:lnTo>
                    <a:pt x="2687561" y="1130300"/>
                  </a:lnTo>
                  <a:lnTo>
                    <a:pt x="2687561" y="1143000"/>
                  </a:lnTo>
                  <a:lnTo>
                    <a:pt x="2683446" y="1130300"/>
                  </a:lnTo>
                  <a:lnTo>
                    <a:pt x="2679344" y="1130300"/>
                  </a:lnTo>
                  <a:lnTo>
                    <a:pt x="2679344" y="1143000"/>
                  </a:lnTo>
                  <a:lnTo>
                    <a:pt x="2683446" y="1155700"/>
                  </a:lnTo>
                  <a:lnTo>
                    <a:pt x="2683446" y="1168400"/>
                  </a:lnTo>
                  <a:lnTo>
                    <a:pt x="2671127" y="1168400"/>
                  </a:lnTo>
                  <a:lnTo>
                    <a:pt x="2671127" y="1181100"/>
                  </a:lnTo>
                  <a:lnTo>
                    <a:pt x="2658795" y="1181100"/>
                  </a:lnTo>
                  <a:lnTo>
                    <a:pt x="2658795" y="1231900"/>
                  </a:lnTo>
                  <a:lnTo>
                    <a:pt x="2658795" y="1244600"/>
                  </a:lnTo>
                  <a:lnTo>
                    <a:pt x="2642362" y="1244600"/>
                  </a:lnTo>
                  <a:lnTo>
                    <a:pt x="2646464" y="1231900"/>
                  </a:lnTo>
                  <a:lnTo>
                    <a:pt x="2658795" y="1231900"/>
                  </a:lnTo>
                  <a:lnTo>
                    <a:pt x="2658795" y="1181100"/>
                  </a:lnTo>
                  <a:lnTo>
                    <a:pt x="2646464" y="1181100"/>
                  </a:lnTo>
                  <a:lnTo>
                    <a:pt x="2625915" y="1174051"/>
                  </a:lnTo>
                  <a:lnTo>
                    <a:pt x="2625915" y="1257300"/>
                  </a:lnTo>
                  <a:lnTo>
                    <a:pt x="2621813" y="1257300"/>
                  </a:lnTo>
                  <a:lnTo>
                    <a:pt x="2621813" y="1250950"/>
                  </a:lnTo>
                  <a:lnTo>
                    <a:pt x="2625915" y="1257300"/>
                  </a:lnTo>
                  <a:lnTo>
                    <a:pt x="2625915" y="1174051"/>
                  </a:lnTo>
                  <a:lnTo>
                    <a:pt x="2609481" y="1168400"/>
                  </a:lnTo>
                  <a:lnTo>
                    <a:pt x="2607043" y="1155700"/>
                  </a:lnTo>
                  <a:lnTo>
                    <a:pt x="2603703" y="1143000"/>
                  </a:lnTo>
                  <a:lnTo>
                    <a:pt x="2602293" y="1135659"/>
                  </a:lnTo>
                  <a:lnTo>
                    <a:pt x="2602293" y="1270000"/>
                  </a:lnTo>
                  <a:lnTo>
                    <a:pt x="2596769" y="1270000"/>
                  </a:lnTo>
                  <a:lnTo>
                    <a:pt x="2581097" y="1244600"/>
                  </a:lnTo>
                  <a:lnTo>
                    <a:pt x="2572499" y="1231900"/>
                  </a:lnTo>
                  <a:lnTo>
                    <a:pt x="2593048" y="1231900"/>
                  </a:lnTo>
                  <a:lnTo>
                    <a:pt x="2602293" y="1270000"/>
                  </a:lnTo>
                  <a:lnTo>
                    <a:pt x="2602293" y="1135659"/>
                  </a:lnTo>
                  <a:lnTo>
                    <a:pt x="2601264" y="1130300"/>
                  </a:lnTo>
                  <a:lnTo>
                    <a:pt x="2613583" y="1130300"/>
                  </a:lnTo>
                  <a:lnTo>
                    <a:pt x="2621813" y="1143000"/>
                  </a:lnTo>
                  <a:lnTo>
                    <a:pt x="2617698" y="1130300"/>
                  </a:lnTo>
                  <a:lnTo>
                    <a:pt x="2617698" y="1117600"/>
                  </a:lnTo>
                  <a:lnTo>
                    <a:pt x="2621813" y="1117600"/>
                  </a:lnTo>
                  <a:lnTo>
                    <a:pt x="2621813" y="1130300"/>
                  </a:lnTo>
                  <a:lnTo>
                    <a:pt x="2625915" y="1143000"/>
                  </a:lnTo>
                  <a:lnTo>
                    <a:pt x="2640685" y="1143000"/>
                  </a:lnTo>
                  <a:lnTo>
                    <a:pt x="2668676" y="1155700"/>
                  </a:lnTo>
                  <a:lnTo>
                    <a:pt x="2675229" y="1155700"/>
                  </a:lnTo>
                  <a:lnTo>
                    <a:pt x="2667012" y="1143000"/>
                  </a:lnTo>
                  <a:lnTo>
                    <a:pt x="2658795" y="1143000"/>
                  </a:lnTo>
                  <a:lnTo>
                    <a:pt x="2671114" y="1130300"/>
                  </a:lnTo>
                  <a:lnTo>
                    <a:pt x="2679344" y="1130300"/>
                  </a:lnTo>
                  <a:lnTo>
                    <a:pt x="2691663" y="1117600"/>
                  </a:lnTo>
                  <a:lnTo>
                    <a:pt x="2684869" y="1117600"/>
                  </a:lnTo>
                  <a:lnTo>
                    <a:pt x="2677287" y="1104900"/>
                  </a:lnTo>
                  <a:lnTo>
                    <a:pt x="2662898" y="1104900"/>
                  </a:lnTo>
                  <a:lnTo>
                    <a:pt x="2662898" y="1117600"/>
                  </a:lnTo>
                  <a:lnTo>
                    <a:pt x="2658795" y="1117600"/>
                  </a:lnTo>
                  <a:lnTo>
                    <a:pt x="2654681" y="1104900"/>
                  </a:lnTo>
                  <a:lnTo>
                    <a:pt x="2646464" y="1104900"/>
                  </a:lnTo>
                  <a:lnTo>
                    <a:pt x="2646464" y="1092200"/>
                  </a:lnTo>
                  <a:lnTo>
                    <a:pt x="2638247" y="1092200"/>
                  </a:lnTo>
                  <a:lnTo>
                    <a:pt x="2638247" y="1079500"/>
                  </a:lnTo>
                  <a:lnTo>
                    <a:pt x="2646464" y="1079500"/>
                  </a:lnTo>
                  <a:lnTo>
                    <a:pt x="2646464" y="1092200"/>
                  </a:lnTo>
                  <a:lnTo>
                    <a:pt x="2658795" y="1092200"/>
                  </a:lnTo>
                  <a:lnTo>
                    <a:pt x="2670733" y="1092200"/>
                  </a:lnTo>
                  <a:lnTo>
                    <a:pt x="2704388" y="1079500"/>
                  </a:lnTo>
                  <a:lnTo>
                    <a:pt x="2720429" y="1079500"/>
                  </a:lnTo>
                  <a:lnTo>
                    <a:pt x="2720429" y="1078445"/>
                  </a:lnTo>
                  <a:lnTo>
                    <a:pt x="2675229" y="1066800"/>
                  </a:lnTo>
                  <a:lnTo>
                    <a:pt x="2687497" y="1054100"/>
                  </a:lnTo>
                  <a:lnTo>
                    <a:pt x="2720429" y="1054100"/>
                  </a:lnTo>
                  <a:lnTo>
                    <a:pt x="2724543" y="1066800"/>
                  </a:lnTo>
                  <a:lnTo>
                    <a:pt x="2724543" y="954316"/>
                  </a:lnTo>
                  <a:lnTo>
                    <a:pt x="2717990" y="952500"/>
                  </a:lnTo>
                  <a:lnTo>
                    <a:pt x="2695778" y="939800"/>
                  </a:lnTo>
                  <a:lnTo>
                    <a:pt x="2687561" y="939800"/>
                  </a:lnTo>
                  <a:lnTo>
                    <a:pt x="2683446" y="935570"/>
                  </a:lnTo>
                  <a:lnTo>
                    <a:pt x="2683446" y="939800"/>
                  </a:lnTo>
                  <a:lnTo>
                    <a:pt x="2677998" y="952500"/>
                  </a:lnTo>
                  <a:lnTo>
                    <a:pt x="2673693" y="965200"/>
                  </a:lnTo>
                  <a:lnTo>
                    <a:pt x="2670175" y="977836"/>
                  </a:lnTo>
                  <a:lnTo>
                    <a:pt x="2667012" y="990600"/>
                  </a:lnTo>
                  <a:lnTo>
                    <a:pt x="2658795" y="990600"/>
                  </a:lnTo>
                  <a:lnTo>
                    <a:pt x="2658770" y="977836"/>
                  </a:lnTo>
                  <a:lnTo>
                    <a:pt x="2654681" y="965200"/>
                  </a:lnTo>
                  <a:lnTo>
                    <a:pt x="2658795" y="965200"/>
                  </a:lnTo>
                  <a:lnTo>
                    <a:pt x="2658795" y="952500"/>
                  </a:lnTo>
                  <a:lnTo>
                    <a:pt x="2677287" y="952500"/>
                  </a:lnTo>
                  <a:lnTo>
                    <a:pt x="2683446" y="939800"/>
                  </a:lnTo>
                  <a:lnTo>
                    <a:pt x="2683446" y="935570"/>
                  </a:lnTo>
                  <a:lnTo>
                    <a:pt x="2675229" y="927100"/>
                  </a:lnTo>
                  <a:lnTo>
                    <a:pt x="2671127" y="914400"/>
                  </a:lnTo>
                  <a:lnTo>
                    <a:pt x="2689618" y="914400"/>
                  </a:lnTo>
                  <a:lnTo>
                    <a:pt x="2695778" y="901700"/>
                  </a:lnTo>
                  <a:lnTo>
                    <a:pt x="2732760" y="901700"/>
                  </a:lnTo>
                  <a:lnTo>
                    <a:pt x="2736875" y="889000"/>
                  </a:lnTo>
                  <a:lnTo>
                    <a:pt x="2740977" y="901700"/>
                  </a:lnTo>
                  <a:lnTo>
                    <a:pt x="2766923" y="914400"/>
                  </a:lnTo>
                  <a:lnTo>
                    <a:pt x="2791320" y="927100"/>
                  </a:lnTo>
                  <a:lnTo>
                    <a:pt x="2817266" y="939800"/>
                  </a:lnTo>
                  <a:lnTo>
                    <a:pt x="2847822" y="939800"/>
                  </a:lnTo>
                  <a:lnTo>
                    <a:pt x="2853994" y="952500"/>
                  </a:lnTo>
                  <a:lnTo>
                    <a:pt x="2860154" y="952500"/>
                  </a:lnTo>
                  <a:lnTo>
                    <a:pt x="2866313" y="965200"/>
                  </a:lnTo>
                  <a:lnTo>
                    <a:pt x="2866313" y="38100"/>
                  </a:lnTo>
                  <a:lnTo>
                    <a:pt x="2847822" y="38100"/>
                  </a:lnTo>
                  <a:lnTo>
                    <a:pt x="2843720" y="25400"/>
                  </a:lnTo>
                  <a:lnTo>
                    <a:pt x="2839605" y="25400"/>
                  </a:lnTo>
                  <a:lnTo>
                    <a:pt x="2821762" y="12700"/>
                  </a:lnTo>
                  <a:lnTo>
                    <a:pt x="2775267" y="12700"/>
                  </a:lnTo>
                  <a:lnTo>
                    <a:pt x="2784767" y="25400"/>
                  </a:lnTo>
                  <a:lnTo>
                    <a:pt x="2790291" y="38100"/>
                  </a:lnTo>
                  <a:lnTo>
                    <a:pt x="2777325" y="38100"/>
                  </a:lnTo>
                  <a:lnTo>
                    <a:pt x="2763583" y="25400"/>
                  </a:lnTo>
                  <a:lnTo>
                    <a:pt x="2732760" y="25400"/>
                  </a:lnTo>
                  <a:lnTo>
                    <a:pt x="2728658" y="12700"/>
                  </a:lnTo>
                  <a:lnTo>
                    <a:pt x="2728785" y="0"/>
                  </a:lnTo>
                  <a:lnTo>
                    <a:pt x="2693085" y="0"/>
                  </a:lnTo>
                  <a:lnTo>
                    <a:pt x="2685504" y="12700"/>
                  </a:lnTo>
                  <a:lnTo>
                    <a:pt x="2671127" y="12700"/>
                  </a:lnTo>
                  <a:lnTo>
                    <a:pt x="2634132" y="152"/>
                  </a:lnTo>
                  <a:lnTo>
                    <a:pt x="2634132" y="1092200"/>
                  </a:lnTo>
                  <a:lnTo>
                    <a:pt x="2617698" y="1092200"/>
                  </a:lnTo>
                  <a:lnTo>
                    <a:pt x="2617698" y="1104900"/>
                  </a:lnTo>
                  <a:lnTo>
                    <a:pt x="2613596" y="1104900"/>
                  </a:lnTo>
                  <a:lnTo>
                    <a:pt x="2613596" y="1117600"/>
                  </a:lnTo>
                  <a:lnTo>
                    <a:pt x="2609481" y="1117600"/>
                  </a:lnTo>
                  <a:lnTo>
                    <a:pt x="2609481" y="1104900"/>
                  </a:lnTo>
                  <a:lnTo>
                    <a:pt x="2605367" y="1104900"/>
                  </a:lnTo>
                  <a:lnTo>
                    <a:pt x="2609481" y="1092200"/>
                  </a:lnTo>
                  <a:lnTo>
                    <a:pt x="2617698" y="1092200"/>
                  </a:lnTo>
                  <a:lnTo>
                    <a:pt x="2621813" y="1079500"/>
                  </a:lnTo>
                  <a:lnTo>
                    <a:pt x="2625915" y="1079500"/>
                  </a:lnTo>
                  <a:lnTo>
                    <a:pt x="2634132" y="1092200"/>
                  </a:lnTo>
                  <a:lnTo>
                    <a:pt x="2634132" y="152"/>
                  </a:lnTo>
                  <a:lnTo>
                    <a:pt x="2633688" y="0"/>
                  </a:lnTo>
                  <a:lnTo>
                    <a:pt x="2602801" y="12700"/>
                  </a:lnTo>
                  <a:lnTo>
                    <a:pt x="2585148" y="22707"/>
                  </a:lnTo>
                  <a:lnTo>
                    <a:pt x="2585148" y="990600"/>
                  </a:lnTo>
                  <a:lnTo>
                    <a:pt x="2580716" y="990600"/>
                  </a:lnTo>
                  <a:lnTo>
                    <a:pt x="2576601" y="1003300"/>
                  </a:lnTo>
                  <a:lnTo>
                    <a:pt x="2572499" y="1003300"/>
                  </a:lnTo>
                  <a:lnTo>
                    <a:pt x="2571851" y="990600"/>
                  </a:lnTo>
                  <a:lnTo>
                    <a:pt x="2570442" y="990600"/>
                  </a:lnTo>
                  <a:lnTo>
                    <a:pt x="2569032" y="977900"/>
                  </a:lnTo>
                  <a:lnTo>
                    <a:pt x="2568384" y="965200"/>
                  </a:lnTo>
                  <a:lnTo>
                    <a:pt x="2574480" y="977900"/>
                  </a:lnTo>
                  <a:lnTo>
                    <a:pt x="2580195" y="977900"/>
                  </a:lnTo>
                  <a:lnTo>
                    <a:pt x="2585148" y="990600"/>
                  </a:lnTo>
                  <a:lnTo>
                    <a:pt x="2585148" y="22707"/>
                  </a:lnTo>
                  <a:lnTo>
                    <a:pt x="2580398" y="25400"/>
                  </a:lnTo>
                  <a:lnTo>
                    <a:pt x="2568384" y="63500"/>
                  </a:lnTo>
                  <a:lnTo>
                    <a:pt x="2568384" y="76200"/>
                  </a:lnTo>
                  <a:lnTo>
                    <a:pt x="2535123" y="76200"/>
                  </a:lnTo>
                  <a:lnTo>
                    <a:pt x="2535123" y="1193800"/>
                  </a:lnTo>
                  <a:lnTo>
                    <a:pt x="2519464" y="1206500"/>
                  </a:lnTo>
                  <a:lnTo>
                    <a:pt x="2510853" y="1206500"/>
                  </a:lnTo>
                  <a:lnTo>
                    <a:pt x="2523185" y="1193800"/>
                  </a:lnTo>
                  <a:lnTo>
                    <a:pt x="2535123" y="1193800"/>
                  </a:lnTo>
                  <a:lnTo>
                    <a:pt x="2535123" y="76200"/>
                  </a:lnTo>
                  <a:lnTo>
                    <a:pt x="2531402" y="76200"/>
                  </a:lnTo>
                  <a:lnTo>
                    <a:pt x="2525877" y="63500"/>
                  </a:lnTo>
                  <a:lnTo>
                    <a:pt x="2521127" y="50800"/>
                  </a:lnTo>
                  <a:lnTo>
                    <a:pt x="2516378" y="50800"/>
                  </a:lnTo>
                  <a:lnTo>
                    <a:pt x="2514968" y="47561"/>
                  </a:lnTo>
                  <a:lnTo>
                    <a:pt x="2514968" y="1066800"/>
                  </a:lnTo>
                  <a:lnTo>
                    <a:pt x="2514968" y="1155700"/>
                  </a:lnTo>
                  <a:lnTo>
                    <a:pt x="2498521" y="1181100"/>
                  </a:lnTo>
                  <a:lnTo>
                    <a:pt x="2494419" y="1181100"/>
                  </a:lnTo>
                  <a:lnTo>
                    <a:pt x="2478049" y="1181100"/>
                  </a:lnTo>
                  <a:lnTo>
                    <a:pt x="2466162" y="1168400"/>
                  </a:lnTo>
                  <a:lnTo>
                    <a:pt x="2449207" y="1168400"/>
                  </a:lnTo>
                  <a:lnTo>
                    <a:pt x="2453322" y="1155700"/>
                  </a:lnTo>
                  <a:lnTo>
                    <a:pt x="2440990" y="1155700"/>
                  </a:lnTo>
                  <a:lnTo>
                    <a:pt x="2430335" y="1143000"/>
                  </a:lnTo>
                  <a:lnTo>
                    <a:pt x="2424557" y="1143000"/>
                  </a:lnTo>
                  <a:lnTo>
                    <a:pt x="2428671" y="1155700"/>
                  </a:lnTo>
                  <a:lnTo>
                    <a:pt x="2424557" y="1155700"/>
                  </a:lnTo>
                  <a:lnTo>
                    <a:pt x="2416340" y="1130300"/>
                  </a:lnTo>
                  <a:lnTo>
                    <a:pt x="2457437" y="1130300"/>
                  </a:lnTo>
                  <a:lnTo>
                    <a:pt x="2461539" y="1117600"/>
                  </a:lnTo>
                  <a:lnTo>
                    <a:pt x="2465654" y="1104900"/>
                  </a:lnTo>
                  <a:lnTo>
                    <a:pt x="2465654" y="1117600"/>
                  </a:lnTo>
                  <a:lnTo>
                    <a:pt x="2461539" y="1117600"/>
                  </a:lnTo>
                  <a:lnTo>
                    <a:pt x="2461539" y="1130300"/>
                  </a:lnTo>
                  <a:lnTo>
                    <a:pt x="2465654" y="1130300"/>
                  </a:lnTo>
                  <a:lnTo>
                    <a:pt x="2465654" y="1143000"/>
                  </a:lnTo>
                  <a:lnTo>
                    <a:pt x="2484780" y="1143000"/>
                  </a:lnTo>
                  <a:lnTo>
                    <a:pt x="2492362" y="1155700"/>
                  </a:lnTo>
                  <a:lnTo>
                    <a:pt x="2514968" y="1155700"/>
                  </a:lnTo>
                  <a:lnTo>
                    <a:pt x="2514968" y="1066800"/>
                  </a:lnTo>
                  <a:lnTo>
                    <a:pt x="2510853" y="1079500"/>
                  </a:lnTo>
                  <a:lnTo>
                    <a:pt x="2494419" y="1079500"/>
                  </a:lnTo>
                  <a:lnTo>
                    <a:pt x="2494419" y="1092200"/>
                  </a:lnTo>
                  <a:lnTo>
                    <a:pt x="2490305" y="1092200"/>
                  </a:lnTo>
                  <a:lnTo>
                    <a:pt x="2490305" y="1079500"/>
                  </a:lnTo>
                  <a:lnTo>
                    <a:pt x="2494419" y="1079500"/>
                  </a:lnTo>
                  <a:lnTo>
                    <a:pt x="2498521" y="1066800"/>
                  </a:lnTo>
                  <a:lnTo>
                    <a:pt x="2514968" y="1066800"/>
                  </a:lnTo>
                  <a:lnTo>
                    <a:pt x="2514968" y="47561"/>
                  </a:lnTo>
                  <a:lnTo>
                    <a:pt x="2510853" y="38100"/>
                  </a:lnTo>
                  <a:lnTo>
                    <a:pt x="2508796" y="38100"/>
                  </a:lnTo>
                  <a:lnTo>
                    <a:pt x="2508796" y="927100"/>
                  </a:lnTo>
                  <a:lnTo>
                    <a:pt x="2494419" y="927100"/>
                  </a:lnTo>
                  <a:lnTo>
                    <a:pt x="2494419" y="914400"/>
                  </a:lnTo>
                  <a:lnTo>
                    <a:pt x="2496477" y="914400"/>
                  </a:lnTo>
                  <a:lnTo>
                    <a:pt x="2508796" y="927100"/>
                  </a:lnTo>
                  <a:lnTo>
                    <a:pt x="2508796" y="38100"/>
                  </a:lnTo>
                  <a:lnTo>
                    <a:pt x="2502636" y="38100"/>
                  </a:lnTo>
                  <a:lnTo>
                    <a:pt x="2502636" y="800100"/>
                  </a:lnTo>
                  <a:lnTo>
                    <a:pt x="2502636" y="812800"/>
                  </a:lnTo>
                  <a:lnTo>
                    <a:pt x="2498521" y="812800"/>
                  </a:lnTo>
                  <a:lnTo>
                    <a:pt x="2494419" y="800100"/>
                  </a:lnTo>
                  <a:lnTo>
                    <a:pt x="2494419" y="812800"/>
                  </a:lnTo>
                  <a:lnTo>
                    <a:pt x="2491714" y="812800"/>
                  </a:lnTo>
                  <a:lnTo>
                    <a:pt x="2488247" y="806983"/>
                  </a:lnTo>
                  <a:lnTo>
                    <a:pt x="2488247" y="1092200"/>
                  </a:lnTo>
                  <a:lnTo>
                    <a:pt x="2475928" y="1104900"/>
                  </a:lnTo>
                  <a:lnTo>
                    <a:pt x="2471813" y="1104900"/>
                  </a:lnTo>
                  <a:lnTo>
                    <a:pt x="2484145" y="1092200"/>
                  </a:lnTo>
                  <a:lnTo>
                    <a:pt x="2488247" y="1092200"/>
                  </a:lnTo>
                  <a:lnTo>
                    <a:pt x="2488247" y="806983"/>
                  </a:lnTo>
                  <a:lnTo>
                    <a:pt x="2484145" y="800100"/>
                  </a:lnTo>
                  <a:lnTo>
                    <a:pt x="2482088" y="800100"/>
                  </a:lnTo>
                  <a:lnTo>
                    <a:pt x="2482088" y="914400"/>
                  </a:lnTo>
                  <a:lnTo>
                    <a:pt x="2482088" y="927100"/>
                  </a:lnTo>
                  <a:lnTo>
                    <a:pt x="2477973" y="927100"/>
                  </a:lnTo>
                  <a:lnTo>
                    <a:pt x="2473871" y="914400"/>
                  </a:lnTo>
                  <a:lnTo>
                    <a:pt x="2473871" y="927100"/>
                  </a:lnTo>
                  <a:lnTo>
                    <a:pt x="2469756" y="932180"/>
                  </a:lnTo>
                  <a:lnTo>
                    <a:pt x="2469756" y="927100"/>
                  </a:lnTo>
                  <a:lnTo>
                    <a:pt x="2465654" y="914400"/>
                  </a:lnTo>
                  <a:lnTo>
                    <a:pt x="2465654" y="1079500"/>
                  </a:lnTo>
                  <a:lnTo>
                    <a:pt x="2453830" y="1079500"/>
                  </a:lnTo>
                  <a:lnTo>
                    <a:pt x="2447226" y="1092200"/>
                  </a:lnTo>
                  <a:lnTo>
                    <a:pt x="2440990" y="1092200"/>
                  </a:lnTo>
                  <a:lnTo>
                    <a:pt x="2440990" y="1079500"/>
                  </a:lnTo>
                  <a:lnTo>
                    <a:pt x="2445105" y="1079500"/>
                  </a:lnTo>
                  <a:lnTo>
                    <a:pt x="2449207" y="1066800"/>
                  </a:lnTo>
                  <a:lnTo>
                    <a:pt x="2457437" y="1066800"/>
                  </a:lnTo>
                  <a:lnTo>
                    <a:pt x="2465654" y="1079500"/>
                  </a:lnTo>
                  <a:lnTo>
                    <a:pt x="2465654" y="914400"/>
                  </a:lnTo>
                  <a:lnTo>
                    <a:pt x="2469756" y="914400"/>
                  </a:lnTo>
                  <a:lnTo>
                    <a:pt x="2473871" y="927100"/>
                  </a:lnTo>
                  <a:lnTo>
                    <a:pt x="2473871" y="914400"/>
                  </a:lnTo>
                  <a:lnTo>
                    <a:pt x="2482088" y="914400"/>
                  </a:lnTo>
                  <a:lnTo>
                    <a:pt x="2482088" y="800100"/>
                  </a:lnTo>
                  <a:lnTo>
                    <a:pt x="2469756" y="800100"/>
                  </a:lnTo>
                  <a:lnTo>
                    <a:pt x="2473871" y="787400"/>
                  </a:lnTo>
                  <a:lnTo>
                    <a:pt x="2486202" y="787400"/>
                  </a:lnTo>
                  <a:lnTo>
                    <a:pt x="2494419" y="800100"/>
                  </a:lnTo>
                  <a:lnTo>
                    <a:pt x="2498521" y="800100"/>
                  </a:lnTo>
                  <a:lnTo>
                    <a:pt x="2502636" y="800100"/>
                  </a:lnTo>
                  <a:lnTo>
                    <a:pt x="2502636" y="38100"/>
                  </a:lnTo>
                  <a:lnTo>
                    <a:pt x="2500973" y="38100"/>
                  </a:lnTo>
                  <a:lnTo>
                    <a:pt x="2490305" y="25400"/>
                  </a:lnTo>
                  <a:lnTo>
                    <a:pt x="2463584" y="25400"/>
                  </a:lnTo>
                  <a:lnTo>
                    <a:pt x="2463584" y="939800"/>
                  </a:lnTo>
                  <a:lnTo>
                    <a:pt x="2453322" y="952500"/>
                  </a:lnTo>
                  <a:lnTo>
                    <a:pt x="2445105" y="939800"/>
                  </a:lnTo>
                  <a:lnTo>
                    <a:pt x="2445105" y="952500"/>
                  </a:lnTo>
                  <a:lnTo>
                    <a:pt x="2445105" y="965200"/>
                  </a:lnTo>
                  <a:lnTo>
                    <a:pt x="2440990" y="965200"/>
                  </a:lnTo>
                  <a:lnTo>
                    <a:pt x="2440990" y="952500"/>
                  </a:lnTo>
                  <a:lnTo>
                    <a:pt x="2436888" y="952500"/>
                  </a:lnTo>
                  <a:lnTo>
                    <a:pt x="2436888" y="1066800"/>
                  </a:lnTo>
                  <a:lnTo>
                    <a:pt x="2436888" y="1079500"/>
                  </a:lnTo>
                  <a:lnTo>
                    <a:pt x="2420442" y="1079500"/>
                  </a:lnTo>
                  <a:lnTo>
                    <a:pt x="2416340" y="1092200"/>
                  </a:lnTo>
                  <a:lnTo>
                    <a:pt x="2416340" y="1079500"/>
                  </a:lnTo>
                  <a:lnTo>
                    <a:pt x="2420442" y="1079500"/>
                  </a:lnTo>
                  <a:lnTo>
                    <a:pt x="2420442" y="1066800"/>
                  </a:lnTo>
                  <a:lnTo>
                    <a:pt x="2436888" y="1066800"/>
                  </a:lnTo>
                  <a:lnTo>
                    <a:pt x="2436888" y="952500"/>
                  </a:lnTo>
                  <a:lnTo>
                    <a:pt x="2436888" y="939800"/>
                  </a:lnTo>
                  <a:lnTo>
                    <a:pt x="2416340" y="939800"/>
                  </a:lnTo>
                  <a:lnTo>
                    <a:pt x="2424557" y="927100"/>
                  </a:lnTo>
                  <a:lnTo>
                    <a:pt x="2440990" y="927100"/>
                  </a:lnTo>
                  <a:lnTo>
                    <a:pt x="2440990" y="939800"/>
                  </a:lnTo>
                  <a:lnTo>
                    <a:pt x="2445105" y="939800"/>
                  </a:lnTo>
                  <a:lnTo>
                    <a:pt x="2449207" y="927100"/>
                  </a:lnTo>
                  <a:lnTo>
                    <a:pt x="2457437" y="927100"/>
                  </a:lnTo>
                  <a:lnTo>
                    <a:pt x="2461539" y="939800"/>
                  </a:lnTo>
                  <a:lnTo>
                    <a:pt x="2463584" y="939800"/>
                  </a:lnTo>
                  <a:lnTo>
                    <a:pt x="2463584" y="25400"/>
                  </a:lnTo>
                  <a:lnTo>
                    <a:pt x="2449220" y="25400"/>
                  </a:lnTo>
                  <a:lnTo>
                    <a:pt x="2449220" y="50800"/>
                  </a:lnTo>
                  <a:lnTo>
                    <a:pt x="2445105" y="50800"/>
                  </a:lnTo>
                  <a:lnTo>
                    <a:pt x="2440990" y="38100"/>
                  </a:lnTo>
                  <a:lnTo>
                    <a:pt x="2412225" y="38100"/>
                  </a:lnTo>
                  <a:lnTo>
                    <a:pt x="2399906" y="25400"/>
                  </a:lnTo>
                  <a:lnTo>
                    <a:pt x="2383459" y="25400"/>
                  </a:lnTo>
                  <a:lnTo>
                    <a:pt x="2400922" y="38100"/>
                  </a:lnTo>
                  <a:lnTo>
                    <a:pt x="2411196" y="50800"/>
                  </a:lnTo>
                  <a:lnTo>
                    <a:pt x="2424557" y="63500"/>
                  </a:lnTo>
                  <a:lnTo>
                    <a:pt x="2367026" y="63500"/>
                  </a:lnTo>
                  <a:lnTo>
                    <a:pt x="2365997" y="62064"/>
                  </a:lnTo>
                  <a:lnTo>
                    <a:pt x="2365997" y="901700"/>
                  </a:lnTo>
                  <a:lnTo>
                    <a:pt x="2364257" y="901700"/>
                  </a:lnTo>
                  <a:lnTo>
                    <a:pt x="2362936" y="899591"/>
                  </a:lnTo>
                  <a:lnTo>
                    <a:pt x="2365997" y="901700"/>
                  </a:lnTo>
                  <a:lnTo>
                    <a:pt x="2365997" y="62064"/>
                  </a:lnTo>
                  <a:lnTo>
                    <a:pt x="2348915" y="38100"/>
                  </a:lnTo>
                  <a:lnTo>
                    <a:pt x="2347506" y="38100"/>
                  </a:lnTo>
                  <a:lnTo>
                    <a:pt x="2347506" y="889000"/>
                  </a:lnTo>
                  <a:lnTo>
                    <a:pt x="2338260" y="876300"/>
                  </a:lnTo>
                  <a:lnTo>
                    <a:pt x="2334145" y="889000"/>
                  </a:lnTo>
                  <a:lnTo>
                    <a:pt x="2330043" y="889000"/>
                  </a:lnTo>
                  <a:lnTo>
                    <a:pt x="2325928" y="901700"/>
                  </a:lnTo>
                  <a:lnTo>
                    <a:pt x="2309495" y="876300"/>
                  </a:lnTo>
                  <a:lnTo>
                    <a:pt x="2338260" y="876300"/>
                  </a:lnTo>
                  <a:lnTo>
                    <a:pt x="2347506" y="889000"/>
                  </a:lnTo>
                  <a:lnTo>
                    <a:pt x="2347506" y="38100"/>
                  </a:lnTo>
                  <a:lnTo>
                    <a:pt x="2303462" y="38100"/>
                  </a:lnTo>
                  <a:lnTo>
                    <a:pt x="2288946" y="46215"/>
                  </a:lnTo>
                  <a:lnTo>
                    <a:pt x="2288946" y="876300"/>
                  </a:lnTo>
                  <a:lnTo>
                    <a:pt x="2287727" y="889000"/>
                  </a:lnTo>
                  <a:lnTo>
                    <a:pt x="2284018" y="894511"/>
                  </a:lnTo>
                  <a:lnTo>
                    <a:pt x="2288946" y="876300"/>
                  </a:lnTo>
                  <a:lnTo>
                    <a:pt x="2288946" y="46215"/>
                  </a:lnTo>
                  <a:lnTo>
                    <a:pt x="2280729" y="50800"/>
                  </a:lnTo>
                  <a:lnTo>
                    <a:pt x="2209647" y="50800"/>
                  </a:lnTo>
                  <a:lnTo>
                    <a:pt x="2182101" y="63500"/>
                  </a:lnTo>
                  <a:lnTo>
                    <a:pt x="2173503" y="63500"/>
                  </a:lnTo>
                  <a:lnTo>
                    <a:pt x="2157831" y="38100"/>
                  </a:lnTo>
                  <a:lnTo>
                    <a:pt x="2125916" y="38100"/>
                  </a:lnTo>
                  <a:lnTo>
                    <a:pt x="2123605" y="38100"/>
                  </a:lnTo>
                  <a:lnTo>
                    <a:pt x="2099919" y="38100"/>
                  </a:lnTo>
                  <a:lnTo>
                    <a:pt x="2099919" y="50800"/>
                  </a:lnTo>
                  <a:lnTo>
                    <a:pt x="2095804" y="50800"/>
                  </a:lnTo>
                  <a:lnTo>
                    <a:pt x="2095804" y="63500"/>
                  </a:lnTo>
                  <a:lnTo>
                    <a:pt x="2091690" y="55105"/>
                  </a:lnTo>
                  <a:lnTo>
                    <a:pt x="2091690" y="76200"/>
                  </a:lnTo>
                  <a:lnTo>
                    <a:pt x="2075256" y="76200"/>
                  </a:lnTo>
                  <a:lnTo>
                    <a:pt x="2079371" y="63500"/>
                  </a:lnTo>
                  <a:lnTo>
                    <a:pt x="2087587" y="63500"/>
                  </a:lnTo>
                  <a:lnTo>
                    <a:pt x="2091690" y="76200"/>
                  </a:lnTo>
                  <a:lnTo>
                    <a:pt x="2091690" y="55105"/>
                  </a:lnTo>
                  <a:lnTo>
                    <a:pt x="2089581" y="50800"/>
                  </a:lnTo>
                  <a:lnTo>
                    <a:pt x="2067039" y="50800"/>
                  </a:lnTo>
                  <a:lnTo>
                    <a:pt x="2067039" y="38100"/>
                  </a:lnTo>
                  <a:lnTo>
                    <a:pt x="2058822" y="38100"/>
                  </a:lnTo>
                  <a:lnTo>
                    <a:pt x="2054707" y="50800"/>
                  </a:lnTo>
                  <a:lnTo>
                    <a:pt x="2058822" y="50800"/>
                  </a:lnTo>
                  <a:lnTo>
                    <a:pt x="2054707" y="63500"/>
                  </a:lnTo>
                  <a:lnTo>
                    <a:pt x="2046490" y="63500"/>
                  </a:lnTo>
                  <a:lnTo>
                    <a:pt x="2054707" y="76200"/>
                  </a:lnTo>
                  <a:lnTo>
                    <a:pt x="2067039" y="76200"/>
                  </a:lnTo>
                  <a:lnTo>
                    <a:pt x="2050605" y="88900"/>
                  </a:lnTo>
                  <a:lnTo>
                    <a:pt x="2054707" y="101600"/>
                  </a:lnTo>
                  <a:lnTo>
                    <a:pt x="2061514" y="114300"/>
                  </a:lnTo>
                  <a:lnTo>
                    <a:pt x="2083473" y="114300"/>
                  </a:lnTo>
                  <a:lnTo>
                    <a:pt x="2083473" y="101600"/>
                  </a:lnTo>
                  <a:lnTo>
                    <a:pt x="2091690" y="101600"/>
                  </a:lnTo>
                  <a:lnTo>
                    <a:pt x="2099906" y="127000"/>
                  </a:lnTo>
                  <a:lnTo>
                    <a:pt x="2095804" y="127000"/>
                  </a:lnTo>
                  <a:lnTo>
                    <a:pt x="2091690" y="114300"/>
                  </a:lnTo>
                  <a:lnTo>
                    <a:pt x="2087587" y="114300"/>
                  </a:lnTo>
                  <a:lnTo>
                    <a:pt x="2071141" y="127000"/>
                  </a:lnTo>
                  <a:lnTo>
                    <a:pt x="2058822" y="127000"/>
                  </a:lnTo>
                  <a:lnTo>
                    <a:pt x="2050605" y="101600"/>
                  </a:lnTo>
                  <a:lnTo>
                    <a:pt x="2042375" y="101600"/>
                  </a:lnTo>
                  <a:lnTo>
                    <a:pt x="2038273" y="88900"/>
                  </a:lnTo>
                  <a:lnTo>
                    <a:pt x="2046490" y="88900"/>
                  </a:lnTo>
                  <a:lnTo>
                    <a:pt x="2046490" y="76200"/>
                  </a:lnTo>
                  <a:lnTo>
                    <a:pt x="2046490" y="63500"/>
                  </a:lnTo>
                  <a:lnTo>
                    <a:pt x="2025942" y="63500"/>
                  </a:lnTo>
                  <a:lnTo>
                    <a:pt x="2042388" y="50800"/>
                  </a:lnTo>
                  <a:lnTo>
                    <a:pt x="2038273" y="50800"/>
                  </a:lnTo>
                  <a:lnTo>
                    <a:pt x="2030056" y="38100"/>
                  </a:lnTo>
                  <a:lnTo>
                    <a:pt x="2017725" y="38100"/>
                  </a:lnTo>
                  <a:lnTo>
                    <a:pt x="2017725" y="63500"/>
                  </a:lnTo>
                  <a:lnTo>
                    <a:pt x="2009127" y="76200"/>
                  </a:lnTo>
                  <a:lnTo>
                    <a:pt x="2001291" y="76200"/>
                  </a:lnTo>
                  <a:lnTo>
                    <a:pt x="2001291" y="127000"/>
                  </a:lnTo>
                  <a:lnTo>
                    <a:pt x="2001291" y="139700"/>
                  </a:lnTo>
                  <a:lnTo>
                    <a:pt x="1997176" y="139700"/>
                  </a:lnTo>
                  <a:lnTo>
                    <a:pt x="1988959" y="127000"/>
                  </a:lnTo>
                  <a:lnTo>
                    <a:pt x="2001291" y="127000"/>
                  </a:lnTo>
                  <a:lnTo>
                    <a:pt x="2001291" y="76200"/>
                  </a:lnTo>
                  <a:lnTo>
                    <a:pt x="1993455" y="76200"/>
                  </a:lnTo>
                  <a:lnTo>
                    <a:pt x="1984844" y="63500"/>
                  </a:lnTo>
                  <a:lnTo>
                    <a:pt x="2017725" y="63500"/>
                  </a:lnTo>
                  <a:lnTo>
                    <a:pt x="2017725" y="38100"/>
                  </a:lnTo>
                  <a:lnTo>
                    <a:pt x="2005393" y="38100"/>
                  </a:lnTo>
                  <a:lnTo>
                    <a:pt x="1980742" y="63500"/>
                  </a:lnTo>
                  <a:lnTo>
                    <a:pt x="1968411" y="63500"/>
                  </a:lnTo>
                  <a:lnTo>
                    <a:pt x="1964309" y="76200"/>
                  </a:lnTo>
                  <a:lnTo>
                    <a:pt x="1951977" y="76200"/>
                  </a:lnTo>
                  <a:lnTo>
                    <a:pt x="1951977" y="88900"/>
                  </a:lnTo>
                  <a:lnTo>
                    <a:pt x="1942211" y="88900"/>
                  </a:lnTo>
                  <a:lnTo>
                    <a:pt x="1938680" y="101600"/>
                  </a:lnTo>
                  <a:lnTo>
                    <a:pt x="1931428" y="101600"/>
                  </a:lnTo>
                  <a:lnTo>
                    <a:pt x="1931428" y="76200"/>
                  </a:lnTo>
                  <a:lnTo>
                    <a:pt x="1931428" y="63500"/>
                  </a:lnTo>
                  <a:lnTo>
                    <a:pt x="1890979" y="63500"/>
                  </a:lnTo>
                  <a:lnTo>
                    <a:pt x="1877999" y="76200"/>
                  </a:lnTo>
                  <a:lnTo>
                    <a:pt x="1884680" y="76200"/>
                  </a:lnTo>
                  <a:lnTo>
                    <a:pt x="1888985" y="88900"/>
                  </a:lnTo>
                  <a:lnTo>
                    <a:pt x="1902663" y="88900"/>
                  </a:lnTo>
                  <a:lnTo>
                    <a:pt x="1902663" y="101600"/>
                  </a:lnTo>
                  <a:lnTo>
                    <a:pt x="1898548" y="101600"/>
                  </a:lnTo>
                  <a:lnTo>
                    <a:pt x="1898548" y="114300"/>
                  </a:lnTo>
                  <a:lnTo>
                    <a:pt x="1894446" y="114300"/>
                  </a:lnTo>
                  <a:lnTo>
                    <a:pt x="1894446" y="127000"/>
                  </a:lnTo>
                  <a:lnTo>
                    <a:pt x="1894446" y="139700"/>
                  </a:lnTo>
                  <a:lnTo>
                    <a:pt x="1890331" y="139700"/>
                  </a:lnTo>
                  <a:lnTo>
                    <a:pt x="1890331" y="444500"/>
                  </a:lnTo>
                  <a:lnTo>
                    <a:pt x="1890331" y="457200"/>
                  </a:lnTo>
                  <a:lnTo>
                    <a:pt x="1886229" y="457200"/>
                  </a:lnTo>
                  <a:lnTo>
                    <a:pt x="1886229" y="444500"/>
                  </a:lnTo>
                  <a:lnTo>
                    <a:pt x="1890331" y="444500"/>
                  </a:lnTo>
                  <a:lnTo>
                    <a:pt x="1890331" y="139700"/>
                  </a:lnTo>
                  <a:lnTo>
                    <a:pt x="1886216" y="139700"/>
                  </a:lnTo>
                  <a:lnTo>
                    <a:pt x="1886216" y="127000"/>
                  </a:lnTo>
                  <a:lnTo>
                    <a:pt x="1882114" y="139700"/>
                  </a:lnTo>
                  <a:lnTo>
                    <a:pt x="1877999" y="139700"/>
                  </a:lnTo>
                  <a:lnTo>
                    <a:pt x="1886216" y="152400"/>
                  </a:lnTo>
                  <a:lnTo>
                    <a:pt x="1884807" y="152400"/>
                  </a:lnTo>
                  <a:lnTo>
                    <a:pt x="1875307" y="139700"/>
                  </a:lnTo>
                  <a:lnTo>
                    <a:pt x="1873897" y="139700"/>
                  </a:lnTo>
                  <a:lnTo>
                    <a:pt x="1873897" y="127000"/>
                  </a:lnTo>
                  <a:lnTo>
                    <a:pt x="1886216" y="127000"/>
                  </a:lnTo>
                  <a:lnTo>
                    <a:pt x="1894446" y="127000"/>
                  </a:lnTo>
                  <a:lnTo>
                    <a:pt x="1894446" y="114300"/>
                  </a:lnTo>
                  <a:lnTo>
                    <a:pt x="1890331" y="114300"/>
                  </a:lnTo>
                  <a:lnTo>
                    <a:pt x="1890331" y="101600"/>
                  </a:lnTo>
                  <a:lnTo>
                    <a:pt x="1886610" y="101600"/>
                  </a:lnTo>
                  <a:lnTo>
                    <a:pt x="1882114" y="88900"/>
                  </a:lnTo>
                  <a:lnTo>
                    <a:pt x="1870176" y="88900"/>
                  </a:lnTo>
                  <a:lnTo>
                    <a:pt x="1861185" y="114300"/>
                  </a:lnTo>
                  <a:lnTo>
                    <a:pt x="1857463" y="114300"/>
                  </a:lnTo>
                  <a:lnTo>
                    <a:pt x="1857463" y="127000"/>
                  </a:lnTo>
                  <a:lnTo>
                    <a:pt x="1865680" y="127000"/>
                  </a:lnTo>
                  <a:lnTo>
                    <a:pt x="1869782" y="139700"/>
                  </a:lnTo>
                  <a:lnTo>
                    <a:pt x="1857463" y="139700"/>
                  </a:lnTo>
                  <a:lnTo>
                    <a:pt x="1857463" y="127000"/>
                  </a:lnTo>
                  <a:lnTo>
                    <a:pt x="1853349" y="127000"/>
                  </a:lnTo>
                  <a:lnTo>
                    <a:pt x="1847253" y="114300"/>
                  </a:lnTo>
                  <a:lnTo>
                    <a:pt x="1845132" y="109588"/>
                  </a:lnTo>
                  <a:lnTo>
                    <a:pt x="1845132" y="1003300"/>
                  </a:lnTo>
                  <a:lnTo>
                    <a:pt x="1841017" y="1016000"/>
                  </a:lnTo>
                  <a:lnTo>
                    <a:pt x="1841017" y="1028700"/>
                  </a:lnTo>
                  <a:lnTo>
                    <a:pt x="1845132" y="1028700"/>
                  </a:lnTo>
                  <a:lnTo>
                    <a:pt x="1845132" y="1041400"/>
                  </a:lnTo>
                  <a:lnTo>
                    <a:pt x="1828685" y="1041400"/>
                  </a:lnTo>
                  <a:lnTo>
                    <a:pt x="1828685" y="1079500"/>
                  </a:lnTo>
                  <a:lnTo>
                    <a:pt x="1828685" y="1092200"/>
                  </a:lnTo>
                  <a:lnTo>
                    <a:pt x="1808149" y="1092200"/>
                  </a:lnTo>
                  <a:lnTo>
                    <a:pt x="1812251" y="1079500"/>
                  </a:lnTo>
                  <a:lnTo>
                    <a:pt x="1828685" y="1079500"/>
                  </a:lnTo>
                  <a:lnTo>
                    <a:pt x="1828685" y="1041400"/>
                  </a:lnTo>
                  <a:lnTo>
                    <a:pt x="1819059" y="1041400"/>
                  </a:lnTo>
                  <a:lnTo>
                    <a:pt x="1809559" y="1066800"/>
                  </a:lnTo>
                  <a:lnTo>
                    <a:pt x="1804035" y="1066800"/>
                  </a:lnTo>
                  <a:lnTo>
                    <a:pt x="1808149" y="1079500"/>
                  </a:lnTo>
                  <a:lnTo>
                    <a:pt x="1804035" y="1079500"/>
                  </a:lnTo>
                  <a:lnTo>
                    <a:pt x="1804035" y="1143000"/>
                  </a:lnTo>
                  <a:lnTo>
                    <a:pt x="1783486" y="1143000"/>
                  </a:lnTo>
                  <a:lnTo>
                    <a:pt x="1746504" y="1130300"/>
                  </a:lnTo>
                  <a:lnTo>
                    <a:pt x="1738287" y="1143000"/>
                  </a:lnTo>
                  <a:lnTo>
                    <a:pt x="1738287" y="1130300"/>
                  </a:lnTo>
                  <a:lnTo>
                    <a:pt x="1746504" y="1130300"/>
                  </a:lnTo>
                  <a:lnTo>
                    <a:pt x="1750618" y="1130300"/>
                  </a:lnTo>
                  <a:lnTo>
                    <a:pt x="1750618" y="1117600"/>
                  </a:lnTo>
                  <a:lnTo>
                    <a:pt x="1734172" y="1117600"/>
                  </a:lnTo>
                  <a:lnTo>
                    <a:pt x="1730070" y="1104900"/>
                  </a:lnTo>
                  <a:lnTo>
                    <a:pt x="1734172" y="1092200"/>
                  </a:lnTo>
                  <a:lnTo>
                    <a:pt x="1734172" y="1079500"/>
                  </a:lnTo>
                  <a:lnTo>
                    <a:pt x="1738287" y="1079500"/>
                  </a:lnTo>
                  <a:lnTo>
                    <a:pt x="1742389" y="1079500"/>
                  </a:lnTo>
                  <a:lnTo>
                    <a:pt x="1749196" y="1092200"/>
                  </a:lnTo>
                  <a:lnTo>
                    <a:pt x="1771154" y="1092200"/>
                  </a:lnTo>
                  <a:lnTo>
                    <a:pt x="1775269" y="1079500"/>
                  </a:lnTo>
                  <a:lnTo>
                    <a:pt x="1779384" y="1079500"/>
                  </a:lnTo>
                  <a:lnTo>
                    <a:pt x="1783486" y="1092200"/>
                  </a:lnTo>
                  <a:lnTo>
                    <a:pt x="1775269" y="1092200"/>
                  </a:lnTo>
                  <a:lnTo>
                    <a:pt x="1782076" y="1104900"/>
                  </a:lnTo>
                  <a:lnTo>
                    <a:pt x="1797227" y="1130300"/>
                  </a:lnTo>
                  <a:lnTo>
                    <a:pt x="1804035" y="1143000"/>
                  </a:lnTo>
                  <a:lnTo>
                    <a:pt x="1804035" y="1079500"/>
                  </a:lnTo>
                  <a:lnTo>
                    <a:pt x="1799920" y="1079500"/>
                  </a:lnTo>
                  <a:lnTo>
                    <a:pt x="1799920" y="1092200"/>
                  </a:lnTo>
                  <a:lnTo>
                    <a:pt x="1795818" y="1092200"/>
                  </a:lnTo>
                  <a:lnTo>
                    <a:pt x="1791703" y="1079500"/>
                  </a:lnTo>
                  <a:lnTo>
                    <a:pt x="1799920" y="1079500"/>
                  </a:lnTo>
                  <a:lnTo>
                    <a:pt x="1799920" y="1066800"/>
                  </a:lnTo>
                  <a:lnTo>
                    <a:pt x="1791703" y="1066800"/>
                  </a:lnTo>
                  <a:lnTo>
                    <a:pt x="1775269" y="1041400"/>
                  </a:lnTo>
                  <a:lnTo>
                    <a:pt x="1771154" y="1054100"/>
                  </a:lnTo>
                  <a:lnTo>
                    <a:pt x="1771154" y="1041400"/>
                  </a:lnTo>
                  <a:lnTo>
                    <a:pt x="1762937" y="1041400"/>
                  </a:lnTo>
                  <a:lnTo>
                    <a:pt x="1754720" y="1028700"/>
                  </a:lnTo>
                  <a:lnTo>
                    <a:pt x="1750606" y="1028700"/>
                  </a:lnTo>
                  <a:lnTo>
                    <a:pt x="1746504" y="1016000"/>
                  </a:lnTo>
                  <a:lnTo>
                    <a:pt x="1738287" y="1016000"/>
                  </a:lnTo>
                  <a:lnTo>
                    <a:pt x="1742389" y="1003300"/>
                  </a:lnTo>
                  <a:lnTo>
                    <a:pt x="1746504" y="1016000"/>
                  </a:lnTo>
                  <a:lnTo>
                    <a:pt x="1758835" y="1016000"/>
                  </a:lnTo>
                  <a:lnTo>
                    <a:pt x="1758899" y="1003300"/>
                  </a:lnTo>
                  <a:lnTo>
                    <a:pt x="1759343" y="990600"/>
                  </a:lnTo>
                  <a:lnTo>
                    <a:pt x="1760562" y="977900"/>
                  </a:lnTo>
                  <a:lnTo>
                    <a:pt x="1762937" y="965200"/>
                  </a:lnTo>
                  <a:lnTo>
                    <a:pt x="1769745" y="965200"/>
                  </a:lnTo>
                  <a:lnTo>
                    <a:pt x="1777326" y="952500"/>
                  </a:lnTo>
                  <a:lnTo>
                    <a:pt x="1791703" y="952500"/>
                  </a:lnTo>
                  <a:lnTo>
                    <a:pt x="1791703" y="939800"/>
                  </a:lnTo>
                  <a:lnTo>
                    <a:pt x="1795818" y="939800"/>
                  </a:lnTo>
                  <a:lnTo>
                    <a:pt x="1795818" y="952500"/>
                  </a:lnTo>
                  <a:lnTo>
                    <a:pt x="1845132" y="1003300"/>
                  </a:lnTo>
                  <a:lnTo>
                    <a:pt x="1845132" y="109588"/>
                  </a:lnTo>
                  <a:lnTo>
                    <a:pt x="1841538" y="101600"/>
                  </a:lnTo>
                  <a:lnTo>
                    <a:pt x="1836585" y="101600"/>
                  </a:lnTo>
                  <a:lnTo>
                    <a:pt x="1832800" y="88900"/>
                  </a:lnTo>
                  <a:lnTo>
                    <a:pt x="1813864" y="76200"/>
                  </a:lnTo>
                  <a:lnTo>
                    <a:pt x="1804035" y="76200"/>
                  </a:lnTo>
                  <a:lnTo>
                    <a:pt x="1804035" y="901700"/>
                  </a:lnTo>
                  <a:lnTo>
                    <a:pt x="1804035" y="914400"/>
                  </a:lnTo>
                  <a:lnTo>
                    <a:pt x="1799920" y="901700"/>
                  </a:lnTo>
                  <a:lnTo>
                    <a:pt x="1804035" y="901700"/>
                  </a:lnTo>
                  <a:lnTo>
                    <a:pt x="1804035" y="76200"/>
                  </a:lnTo>
                  <a:lnTo>
                    <a:pt x="1798383" y="76200"/>
                  </a:lnTo>
                  <a:lnTo>
                    <a:pt x="1783676" y="88900"/>
                  </a:lnTo>
                  <a:lnTo>
                    <a:pt x="1767052" y="101600"/>
                  </a:lnTo>
                  <a:lnTo>
                    <a:pt x="1760245" y="101600"/>
                  </a:lnTo>
                  <a:lnTo>
                    <a:pt x="1746504" y="124637"/>
                  </a:lnTo>
                  <a:lnTo>
                    <a:pt x="1746504" y="977900"/>
                  </a:lnTo>
                  <a:lnTo>
                    <a:pt x="1746504" y="990600"/>
                  </a:lnTo>
                  <a:lnTo>
                    <a:pt x="1739950" y="990600"/>
                  </a:lnTo>
                  <a:lnTo>
                    <a:pt x="1736610" y="1003300"/>
                  </a:lnTo>
                  <a:lnTo>
                    <a:pt x="1734172" y="1016000"/>
                  </a:lnTo>
                  <a:lnTo>
                    <a:pt x="1721840" y="1016000"/>
                  </a:lnTo>
                  <a:lnTo>
                    <a:pt x="1725955" y="1028700"/>
                  </a:lnTo>
                  <a:lnTo>
                    <a:pt x="1721840" y="1028700"/>
                  </a:lnTo>
                  <a:lnTo>
                    <a:pt x="1730070" y="1041400"/>
                  </a:lnTo>
                  <a:lnTo>
                    <a:pt x="1725955" y="1041400"/>
                  </a:lnTo>
                  <a:lnTo>
                    <a:pt x="1725955" y="1117600"/>
                  </a:lnTo>
                  <a:lnTo>
                    <a:pt x="1725955" y="1155700"/>
                  </a:lnTo>
                  <a:lnTo>
                    <a:pt x="1717738" y="1155700"/>
                  </a:lnTo>
                  <a:lnTo>
                    <a:pt x="1717738" y="1143000"/>
                  </a:lnTo>
                  <a:lnTo>
                    <a:pt x="1713623" y="1143000"/>
                  </a:lnTo>
                  <a:lnTo>
                    <a:pt x="1709521" y="1155700"/>
                  </a:lnTo>
                  <a:lnTo>
                    <a:pt x="1713623" y="1155700"/>
                  </a:lnTo>
                  <a:lnTo>
                    <a:pt x="1713623" y="1168400"/>
                  </a:lnTo>
                  <a:lnTo>
                    <a:pt x="1705406" y="1168400"/>
                  </a:lnTo>
                  <a:lnTo>
                    <a:pt x="1705406" y="1155700"/>
                  </a:lnTo>
                  <a:lnTo>
                    <a:pt x="1701304" y="1155700"/>
                  </a:lnTo>
                  <a:lnTo>
                    <a:pt x="1697189" y="1143000"/>
                  </a:lnTo>
                  <a:lnTo>
                    <a:pt x="1688973" y="1143000"/>
                  </a:lnTo>
                  <a:lnTo>
                    <a:pt x="1684858" y="1130300"/>
                  </a:lnTo>
                  <a:lnTo>
                    <a:pt x="1689938" y="1117600"/>
                  </a:lnTo>
                  <a:lnTo>
                    <a:pt x="1706245" y="1117600"/>
                  </a:lnTo>
                  <a:lnTo>
                    <a:pt x="1713623" y="1130300"/>
                  </a:lnTo>
                  <a:lnTo>
                    <a:pt x="1717738" y="1130300"/>
                  </a:lnTo>
                  <a:lnTo>
                    <a:pt x="1717738" y="1143000"/>
                  </a:lnTo>
                  <a:lnTo>
                    <a:pt x="1721853" y="1143000"/>
                  </a:lnTo>
                  <a:lnTo>
                    <a:pt x="1725955" y="1155700"/>
                  </a:lnTo>
                  <a:lnTo>
                    <a:pt x="1725955" y="1117600"/>
                  </a:lnTo>
                  <a:lnTo>
                    <a:pt x="1721853" y="1130300"/>
                  </a:lnTo>
                  <a:lnTo>
                    <a:pt x="1721853" y="1117600"/>
                  </a:lnTo>
                  <a:lnTo>
                    <a:pt x="1725955" y="1117600"/>
                  </a:lnTo>
                  <a:lnTo>
                    <a:pt x="1725955" y="1041400"/>
                  </a:lnTo>
                  <a:lnTo>
                    <a:pt x="1721840" y="1041400"/>
                  </a:lnTo>
                  <a:lnTo>
                    <a:pt x="1717738" y="1054100"/>
                  </a:lnTo>
                  <a:lnTo>
                    <a:pt x="1717738" y="1041400"/>
                  </a:lnTo>
                  <a:lnTo>
                    <a:pt x="1721840" y="1041400"/>
                  </a:lnTo>
                  <a:lnTo>
                    <a:pt x="1721840" y="1028700"/>
                  </a:lnTo>
                  <a:lnTo>
                    <a:pt x="1713623" y="1028700"/>
                  </a:lnTo>
                  <a:lnTo>
                    <a:pt x="1717738" y="1016000"/>
                  </a:lnTo>
                  <a:lnTo>
                    <a:pt x="1705406" y="1016000"/>
                  </a:lnTo>
                  <a:lnTo>
                    <a:pt x="1705406" y="1028700"/>
                  </a:lnTo>
                  <a:lnTo>
                    <a:pt x="1709521" y="1028700"/>
                  </a:lnTo>
                  <a:lnTo>
                    <a:pt x="1709521" y="1041400"/>
                  </a:lnTo>
                  <a:lnTo>
                    <a:pt x="1705406" y="1041400"/>
                  </a:lnTo>
                  <a:lnTo>
                    <a:pt x="1705406" y="1054100"/>
                  </a:lnTo>
                  <a:lnTo>
                    <a:pt x="1701304" y="1054100"/>
                  </a:lnTo>
                  <a:lnTo>
                    <a:pt x="1693075" y="1041400"/>
                  </a:lnTo>
                  <a:lnTo>
                    <a:pt x="1701304" y="1028700"/>
                  </a:lnTo>
                  <a:lnTo>
                    <a:pt x="1697189" y="1028700"/>
                  </a:lnTo>
                  <a:lnTo>
                    <a:pt x="1693075" y="1016000"/>
                  </a:lnTo>
                  <a:lnTo>
                    <a:pt x="1705406" y="1016000"/>
                  </a:lnTo>
                  <a:lnTo>
                    <a:pt x="1708556" y="1003300"/>
                  </a:lnTo>
                  <a:lnTo>
                    <a:pt x="1712087" y="1003300"/>
                  </a:lnTo>
                  <a:lnTo>
                    <a:pt x="1716392" y="990600"/>
                  </a:lnTo>
                  <a:lnTo>
                    <a:pt x="1721840" y="990600"/>
                  </a:lnTo>
                  <a:lnTo>
                    <a:pt x="1717738" y="977900"/>
                  </a:lnTo>
                  <a:lnTo>
                    <a:pt x="1746504" y="977900"/>
                  </a:lnTo>
                  <a:lnTo>
                    <a:pt x="1746504" y="124637"/>
                  </a:lnTo>
                  <a:lnTo>
                    <a:pt x="1745094" y="127000"/>
                  </a:lnTo>
                  <a:lnTo>
                    <a:pt x="1738287" y="127000"/>
                  </a:lnTo>
                  <a:lnTo>
                    <a:pt x="1734172" y="114300"/>
                  </a:lnTo>
                  <a:lnTo>
                    <a:pt x="1730070" y="114300"/>
                  </a:lnTo>
                  <a:lnTo>
                    <a:pt x="1730070" y="101600"/>
                  </a:lnTo>
                  <a:lnTo>
                    <a:pt x="1725955" y="101600"/>
                  </a:lnTo>
                  <a:lnTo>
                    <a:pt x="1725955" y="114300"/>
                  </a:lnTo>
                  <a:lnTo>
                    <a:pt x="1717738" y="114300"/>
                  </a:lnTo>
                  <a:lnTo>
                    <a:pt x="1717738" y="101600"/>
                  </a:lnTo>
                  <a:lnTo>
                    <a:pt x="1721840" y="101600"/>
                  </a:lnTo>
                  <a:lnTo>
                    <a:pt x="1725955" y="114300"/>
                  </a:lnTo>
                  <a:lnTo>
                    <a:pt x="1725955" y="101600"/>
                  </a:lnTo>
                  <a:lnTo>
                    <a:pt x="1721853" y="88900"/>
                  </a:lnTo>
                  <a:lnTo>
                    <a:pt x="1725955" y="76200"/>
                  </a:lnTo>
                  <a:lnTo>
                    <a:pt x="1721853" y="63500"/>
                  </a:lnTo>
                  <a:lnTo>
                    <a:pt x="1713623" y="55029"/>
                  </a:lnTo>
                  <a:lnTo>
                    <a:pt x="1713623" y="977900"/>
                  </a:lnTo>
                  <a:lnTo>
                    <a:pt x="1693075" y="990600"/>
                  </a:lnTo>
                  <a:lnTo>
                    <a:pt x="1688973" y="990600"/>
                  </a:lnTo>
                  <a:lnTo>
                    <a:pt x="1693075" y="977900"/>
                  </a:lnTo>
                  <a:lnTo>
                    <a:pt x="1713623" y="977900"/>
                  </a:lnTo>
                  <a:lnTo>
                    <a:pt x="1713623" y="55029"/>
                  </a:lnTo>
                  <a:lnTo>
                    <a:pt x="1709521" y="50800"/>
                  </a:lnTo>
                  <a:lnTo>
                    <a:pt x="1709521" y="101600"/>
                  </a:lnTo>
                  <a:lnTo>
                    <a:pt x="1705406" y="114300"/>
                  </a:lnTo>
                  <a:lnTo>
                    <a:pt x="1685188" y="114300"/>
                  </a:lnTo>
                  <a:lnTo>
                    <a:pt x="1676641" y="101600"/>
                  </a:lnTo>
                  <a:lnTo>
                    <a:pt x="1709521" y="101600"/>
                  </a:lnTo>
                  <a:lnTo>
                    <a:pt x="1709521" y="50800"/>
                  </a:lnTo>
                  <a:lnTo>
                    <a:pt x="1705406" y="50800"/>
                  </a:lnTo>
                  <a:lnTo>
                    <a:pt x="1699247" y="63500"/>
                  </a:lnTo>
                  <a:lnTo>
                    <a:pt x="1693087" y="63500"/>
                  </a:lnTo>
                  <a:lnTo>
                    <a:pt x="1686915" y="76200"/>
                  </a:lnTo>
                  <a:lnTo>
                    <a:pt x="1676641" y="76200"/>
                  </a:lnTo>
                  <a:lnTo>
                    <a:pt x="1676641" y="88900"/>
                  </a:lnTo>
                  <a:lnTo>
                    <a:pt x="1652752" y="101600"/>
                  </a:lnTo>
                  <a:lnTo>
                    <a:pt x="1630413" y="101600"/>
                  </a:lnTo>
                  <a:lnTo>
                    <a:pt x="1627327" y="99720"/>
                  </a:lnTo>
                  <a:lnTo>
                    <a:pt x="1627327" y="977900"/>
                  </a:lnTo>
                  <a:lnTo>
                    <a:pt x="1621167" y="990600"/>
                  </a:lnTo>
                  <a:lnTo>
                    <a:pt x="1610893" y="990600"/>
                  </a:lnTo>
                  <a:lnTo>
                    <a:pt x="1614995" y="977900"/>
                  </a:lnTo>
                  <a:lnTo>
                    <a:pt x="1606778" y="977900"/>
                  </a:lnTo>
                  <a:lnTo>
                    <a:pt x="1610893" y="965200"/>
                  </a:lnTo>
                  <a:lnTo>
                    <a:pt x="1614995" y="965200"/>
                  </a:lnTo>
                  <a:lnTo>
                    <a:pt x="1614995" y="977900"/>
                  </a:lnTo>
                  <a:lnTo>
                    <a:pt x="1627327" y="977900"/>
                  </a:lnTo>
                  <a:lnTo>
                    <a:pt x="1627327" y="99720"/>
                  </a:lnTo>
                  <a:lnTo>
                    <a:pt x="1609610" y="88900"/>
                  </a:lnTo>
                  <a:lnTo>
                    <a:pt x="1590344" y="76200"/>
                  </a:lnTo>
                  <a:lnTo>
                    <a:pt x="1590344" y="88900"/>
                  </a:lnTo>
                  <a:lnTo>
                    <a:pt x="1565694" y="88900"/>
                  </a:lnTo>
                  <a:lnTo>
                    <a:pt x="1508163" y="106362"/>
                  </a:lnTo>
                  <a:lnTo>
                    <a:pt x="1508163" y="1028700"/>
                  </a:lnTo>
                  <a:lnTo>
                    <a:pt x="1504048" y="1041400"/>
                  </a:lnTo>
                  <a:lnTo>
                    <a:pt x="1499933" y="1028700"/>
                  </a:lnTo>
                  <a:lnTo>
                    <a:pt x="1495831" y="1016000"/>
                  </a:lnTo>
                  <a:lnTo>
                    <a:pt x="1495831" y="1054100"/>
                  </a:lnTo>
                  <a:lnTo>
                    <a:pt x="1487614" y="1041400"/>
                  </a:lnTo>
                  <a:lnTo>
                    <a:pt x="1475282" y="1041400"/>
                  </a:lnTo>
                  <a:lnTo>
                    <a:pt x="1479384" y="1028700"/>
                  </a:lnTo>
                  <a:lnTo>
                    <a:pt x="1475282" y="1028700"/>
                  </a:lnTo>
                  <a:lnTo>
                    <a:pt x="1471168" y="1016000"/>
                  </a:lnTo>
                  <a:lnTo>
                    <a:pt x="1471168" y="1028700"/>
                  </a:lnTo>
                  <a:lnTo>
                    <a:pt x="1467065" y="1028700"/>
                  </a:lnTo>
                  <a:lnTo>
                    <a:pt x="1467065" y="1041400"/>
                  </a:lnTo>
                  <a:lnTo>
                    <a:pt x="1471168" y="1041400"/>
                  </a:lnTo>
                  <a:lnTo>
                    <a:pt x="1471168" y="1054100"/>
                  </a:lnTo>
                  <a:lnTo>
                    <a:pt x="1458849" y="1054100"/>
                  </a:lnTo>
                  <a:lnTo>
                    <a:pt x="1458849" y="1041400"/>
                  </a:lnTo>
                  <a:lnTo>
                    <a:pt x="1467065" y="1041400"/>
                  </a:lnTo>
                  <a:lnTo>
                    <a:pt x="1458849" y="1028700"/>
                  </a:lnTo>
                  <a:lnTo>
                    <a:pt x="1454734" y="1028700"/>
                  </a:lnTo>
                  <a:lnTo>
                    <a:pt x="1454734" y="1041400"/>
                  </a:lnTo>
                  <a:lnTo>
                    <a:pt x="1438300" y="1041400"/>
                  </a:lnTo>
                  <a:lnTo>
                    <a:pt x="1438300" y="1092200"/>
                  </a:lnTo>
                  <a:lnTo>
                    <a:pt x="1434185" y="1104900"/>
                  </a:lnTo>
                  <a:lnTo>
                    <a:pt x="1430083" y="1104900"/>
                  </a:lnTo>
                  <a:lnTo>
                    <a:pt x="1430083" y="1092200"/>
                  </a:lnTo>
                  <a:lnTo>
                    <a:pt x="1438300" y="1092200"/>
                  </a:lnTo>
                  <a:lnTo>
                    <a:pt x="1438300" y="1041400"/>
                  </a:lnTo>
                  <a:lnTo>
                    <a:pt x="1425968" y="1041400"/>
                  </a:lnTo>
                  <a:lnTo>
                    <a:pt x="1421853" y="1035050"/>
                  </a:lnTo>
                  <a:lnTo>
                    <a:pt x="1421853" y="1041400"/>
                  </a:lnTo>
                  <a:lnTo>
                    <a:pt x="1421853" y="1054100"/>
                  </a:lnTo>
                  <a:lnTo>
                    <a:pt x="1417751" y="1054100"/>
                  </a:lnTo>
                  <a:lnTo>
                    <a:pt x="1409534" y="1041400"/>
                  </a:lnTo>
                  <a:lnTo>
                    <a:pt x="1421853" y="1041400"/>
                  </a:lnTo>
                  <a:lnTo>
                    <a:pt x="1421853" y="1035050"/>
                  </a:lnTo>
                  <a:lnTo>
                    <a:pt x="1417751" y="1028700"/>
                  </a:lnTo>
                  <a:lnTo>
                    <a:pt x="1413637" y="1016000"/>
                  </a:lnTo>
                  <a:lnTo>
                    <a:pt x="1413637" y="1028700"/>
                  </a:lnTo>
                  <a:lnTo>
                    <a:pt x="1393088" y="1028700"/>
                  </a:lnTo>
                  <a:lnTo>
                    <a:pt x="1380769" y="1028700"/>
                  </a:lnTo>
                  <a:lnTo>
                    <a:pt x="1376654" y="1028700"/>
                  </a:lnTo>
                  <a:lnTo>
                    <a:pt x="1375079" y="1033576"/>
                  </a:lnTo>
                  <a:lnTo>
                    <a:pt x="1372552" y="1041400"/>
                  </a:lnTo>
                  <a:lnTo>
                    <a:pt x="1372552" y="1032929"/>
                  </a:lnTo>
                  <a:lnTo>
                    <a:pt x="1372552" y="1028700"/>
                  </a:lnTo>
                  <a:lnTo>
                    <a:pt x="1376654" y="1028700"/>
                  </a:lnTo>
                  <a:lnTo>
                    <a:pt x="1378712" y="1022350"/>
                  </a:lnTo>
                  <a:lnTo>
                    <a:pt x="1376654" y="1016000"/>
                  </a:lnTo>
                  <a:lnTo>
                    <a:pt x="1368437" y="1016000"/>
                  </a:lnTo>
                  <a:lnTo>
                    <a:pt x="1360220" y="1028700"/>
                  </a:lnTo>
                  <a:lnTo>
                    <a:pt x="1356106" y="1028700"/>
                  </a:lnTo>
                  <a:lnTo>
                    <a:pt x="1356106" y="1016000"/>
                  </a:lnTo>
                  <a:lnTo>
                    <a:pt x="1364322" y="1016000"/>
                  </a:lnTo>
                  <a:lnTo>
                    <a:pt x="1370495" y="1003300"/>
                  </a:lnTo>
                  <a:lnTo>
                    <a:pt x="1388986" y="1003300"/>
                  </a:lnTo>
                  <a:lnTo>
                    <a:pt x="1388986" y="1016000"/>
                  </a:lnTo>
                  <a:lnTo>
                    <a:pt x="1393088" y="1028700"/>
                  </a:lnTo>
                  <a:lnTo>
                    <a:pt x="1397203" y="1016000"/>
                  </a:lnTo>
                  <a:lnTo>
                    <a:pt x="1413637" y="1016000"/>
                  </a:lnTo>
                  <a:lnTo>
                    <a:pt x="1421218" y="1016000"/>
                  </a:lnTo>
                  <a:lnTo>
                    <a:pt x="1443050" y="1003300"/>
                  </a:lnTo>
                  <a:lnTo>
                    <a:pt x="1458455" y="1003300"/>
                  </a:lnTo>
                  <a:lnTo>
                    <a:pt x="1467446" y="1016000"/>
                  </a:lnTo>
                  <a:lnTo>
                    <a:pt x="1471168" y="1016000"/>
                  </a:lnTo>
                  <a:lnTo>
                    <a:pt x="1479384" y="1016000"/>
                  </a:lnTo>
                  <a:lnTo>
                    <a:pt x="1479384" y="1028700"/>
                  </a:lnTo>
                  <a:lnTo>
                    <a:pt x="1483499" y="1028700"/>
                  </a:lnTo>
                  <a:lnTo>
                    <a:pt x="1495831" y="1054100"/>
                  </a:lnTo>
                  <a:lnTo>
                    <a:pt x="1495831" y="1016000"/>
                  </a:lnTo>
                  <a:lnTo>
                    <a:pt x="1499933" y="1016000"/>
                  </a:lnTo>
                  <a:lnTo>
                    <a:pt x="1499933" y="1003300"/>
                  </a:lnTo>
                  <a:lnTo>
                    <a:pt x="1504048" y="1003300"/>
                  </a:lnTo>
                  <a:lnTo>
                    <a:pt x="1508150" y="1016000"/>
                  </a:lnTo>
                  <a:lnTo>
                    <a:pt x="1504048" y="1016000"/>
                  </a:lnTo>
                  <a:lnTo>
                    <a:pt x="1499933" y="1028700"/>
                  </a:lnTo>
                  <a:lnTo>
                    <a:pt x="1508163" y="1028700"/>
                  </a:lnTo>
                  <a:lnTo>
                    <a:pt x="1508163" y="106362"/>
                  </a:lnTo>
                  <a:lnTo>
                    <a:pt x="1481963" y="114300"/>
                  </a:lnTo>
                  <a:lnTo>
                    <a:pt x="1393101" y="114300"/>
                  </a:lnTo>
                  <a:lnTo>
                    <a:pt x="1384871" y="127000"/>
                  </a:lnTo>
                  <a:lnTo>
                    <a:pt x="1359839" y="127000"/>
                  </a:lnTo>
                  <a:lnTo>
                    <a:pt x="1344168" y="114300"/>
                  </a:lnTo>
                  <a:lnTo>
                    <a:pt x="1335557" y="114300"/>
                  </a:lnTo>
                  <a:lnTo>
                    <a:pt x="1331836" y="127000"/>
                  </a:lnTo>
                  <a:lnTo>
                    <a:pt x="1322844" y="152400"/>
                  </a:lnTo>
                  <a:lnTo>
                    <a:pt x="1315021" y="152400"/>
                  </a:lnTo>
                  <a:lnTo>
                    <a:pt x="1306791" y="165100"/>
                  </a:lnTo>
                  <a:lnTo>
                    <a:pt x="1302689" y="165100"/>
                  </a:lnTo>
                  <a:lnTo>
                    <a:pt x="1302689" y="152400"/>
                  </a:lnTo>
                  <a:lnTo>
                    <a:pt x="1306791" y="152400"/>
                  </a:lnTo>
                  <a:lnTo>
                    <a:pt x="1306791" y="139700"/>
                  </a:lnTo>
                  <a:lnTo>
                    <a:pt x="1269111" y="139700"/>
                  </a:lnTo>
                  <a:lnTo>
                    <a:pt x="1257490" y="127000"/>
                  </a:lnTo>
                  <a:lnTo>
                    <a:pt x="1257490" y="139700"/>
                  </a:lnTo>
                  <a:lnTo>
                    <a:pt x="1245158" y="139700"/>
                  </a:lnTo>
                  <a:lnTo>
                    <a:pt x="1241044" y="152400"/>
                  </a:lnTo>
                  <a:lnTo>
                    <a:pt x="1232827" y="152400"/>
                  </a:lnTo>
                  <a:lnTo>
                    <a:pt x="1232827" y="165100"/>
                  </a:lnTo>
                  <a:lnTo>
                    <a:pt x="1228712" y="165100"/>
                  </a:lnTo>
                  <a:lnTo>
                    <a:pt x="1228712" y="152400"/>
                  </a:lnTo>
                  <a:lnTo>
                    <a:pt x="1232827" y="165100"/>
                  </a:lnTo>
                  <a:lnTo>
                    <a:pt x="1232827" y="152400"/>
                  </a:lnTo>
                  <a:lnTo>
                    <a:pt x="1236941" y="139700"/>
                  </a:lnTo>
                  <a:lnTo>
                    <a:pt x="1232827" y="127000"/>
                  </a:lnTo>
                  <a:lnTo>
                    <a:pt x="1228712" y="127000"/>
                  </a:lnTo>
                  <a:lnTo>
                    <a:pt x="1220495" y="128701"/>
                  </a:lnTo>
                  <a:lnTo>
                    <a:pt x="1220495" y="177800"/>
                  </a:lnTo>
                  <a:lnTo>
                    <a:pt x="1220495" y="190500"/>
                  </a:lnTo>
                  <a:lnTo>
                    <a:pt x="1216393" y="190500"/>
                  </a:lnTo>
                  <a:lnTo>
                    <a:pt x="1212278" y="190500"/>
                  </a:lnTo>
                  <a:lnTo>
                    <a:pt x="1212278" y="177800"/>
                  </a:lnTo>
                  <a:lnTo>
                    <a:pt x="1220495" y="177800"/>
                  </a:lnTo>
                  <a:lnTo>
                    <a:pt x="1220495" y="128701"/>
                  </a:lnTo>
                  <a:lnTo>
                    <a:pt x="1204061" y="132080"/>
                  </a:lnTo>
                  <a:lnTo>
                    <a:pt x="1204061" y="177800"/>
                  </a:lnTo>
                  <a:lnTo>
                    <a:pt x="1191729" y="177800"/>
                  </a:lnTo>
                  <a:lnTo>
                    <a:pt x="1191729" y="165100"/>
                  </a:lnTo>
                  <a:lnTo>
                    <a:pt x="1195844" y="165100"/>
                  </a:lnTo>
                  <a:lnTo>
                    <a:pt x="1204061" y="177800"/>
                  </a:lnTo>
                  <a:lnTo>
                    <a:pt x="1204061" y="132080"/>
                  </a:lnTo>
                  <a:lnTo>
                    <a:pt x="1167079" y="139700"/>
                  </a:lnTo>
                  <a:lnTo>
                    <a:pt x="1173238" y="139700"/>
                  </a:lnTo>
                  <a:lnTo>
                    <a:pt x="1185570" y="152400"/>
                  </a:lnTo>
                  <a:lnTo>
                    <a:pt x="1191729" y="152400"/>
                  </a:lnTo>
                  <a:lnTo>
                    <a:pt x="1183513" y="165100"/>
                  </a:lnTo>
                  <a:lnTo>
                    <a:pt x="1172210" y="165100"/>
                  </a:lnTo>
                  <a:lnTo>
                    <a:pt x="1166050" y="139700"/>
                  </a:lnTo>
                  <a:lnTo>
                    <a:pt x="1145501" y="139700"/>
                  </a:lnTo>
                  <a:lnTo>
                    <a:pt x="1140371" y="152400"/>
                  </a:lnTo>
                  <a:lnTo>
                    <a:pt x="1138313" y="152400"/>
                  </a:lnTo>
                  <a:lnTo>
                    <a:pt x="1137793" y="177800"/>
                  </a:lnTo>
                  <a:lnTo>
                    <a:pt x="1134198" y="177800"/>
                  </a:lnTo>
                  <a:lnTo>
                    <a:pt x="1124445" y="190500"/>
                  </a:lnTo>
                  <a:lnTo>
                    <a:pt x="1105433" y="190500"/>
                  </a:lnTo>
                  <a:lnTo>
                    <a:pt x="1101331" y="203200"/>
                  </a:lnTo>
                  <a:lnTo>
                    <a:pt x="1072565" y="203200"/>
                  </a:lnTo>
                  <a:lnTo>
                    <a:pt x="1072565" y="215900"/>
                  </a:lnTo>
                  <a:lnTo>
                    <a:pt x="1010920" y="215900"/>
                  </a:lnTo>
                  <a:lnTo>
                    <a:pt x="999744" y="228600"/>
                  </a:lnTo>
                  <a:lnTo>
                    <a:pt x="998588" y="230022"/>
                  </a:lnTo>
                  <a:lnTo>
                    <a:pt x="998588" y="1054100"/>
                  </a:lnTo>
                  <a:lnTo>
                    <a:pt x="990371" y="1054100"/>
                  </a:lnTo>
                  <a:lnTo>
                    <a:pt x="990371" y="1041400"/>
                  </a:lnTo>
                  <a:lnTo>
                    <a:pt x="994486" y="1041400"/>
                  </a:lnTo>
                  <a:lnTo>
                    <a:pt x="998588" y="1054100"/>
                  </a:lnTo>
                  <a:lnTo>
                    <a:pt x="998588" y="230022"/>
                  </a:lnTo>
                  <a:lnTo>
                    <a:pt x="989342" y="241300"/>
                  </a:lnTo>
                  <a:lnTo>
                    <a:pt x="977404" y="241300"/>
                  </a:lnTo>
                  <a:lnTo>
                    <a:pt x="961605" y="228600"/>
                  </a:lnTo>
                  <a:lnTo>
                    <a:pt x="957110" y="228600"/>
                  </a:lnTo>
                  <a:lnTo>
                    <a:pt x="966101" y="215900"/>
                  </a:lnTo>
                  <a:lnTo>
                    <a:pt x="969822" y="215900"/>
                  </a:lnTo>
                  <a:lnTo>
                    <a:pt x="969822" y="203200"/>
                  </a:lnTo>
                  <a:lnTo>
                    <a:pt x="982154" y="190500"/>
                  </a:lnTo>
                  <a:lnTo>
                    <a:pt x="986269" y="190500"/>
                  </a:lnTo>
                  <a:lnTo>
                    <a:pt x="982154" y="177800"/>
                  </a:lnTo>
                  <a:lnTo>
                    <a:pt x="934897" y="177800"/>
                  </a:lnTo>
                  <a:lnTo>
                    <a:pt x="947229" y="190500"/>
                  </a:lnTo>
                  <a:lnTo>
                    <a:pt x="953389" y="190500"/>
                  </a:lnTo>
                  <a:lnTo>
                    <a:pt x="953389" y="203200"/>
                  </a:lnTo>
                  <a:lnTo>
                    <a:pt x="949274" y="203200"/>
                  </a:lnTo>
                  <a:lnTo>
                    <a:pt x="941057" y="198970"/>
                  </a:lnTo>
                  <a:lnTo>
                    <a:pt x="941057" y="228600"/>
                  </a:lnTo>
                  <a:lnTo>
                    <a:pt x="928725" y="228600"/>
                  </a:lnTo>
                  <a:lnTo>
                    <a:pt x="928725" y="215900"/>
                  </a:lnTo>
                  <a:lnTo>
                    <a:pt x="932840" y="215900"/>
                  </a:lnTo>
                  <a:lnTo>
                    <a:pt x="941057" y="228600"/>
                  </a:lnTo>
                  <a:lnTo>
                    <a:pt x="941057" y="198970"/>
                  </a:lnTo>
                  <a:lnTo>
                    <a:pt x="924623" y="190500"/>
                  </a:lnTo>
                  <a:lnTo>
                    <a:pt x="924623" y="203200"/>
                  </a:lnTo>
                  <a:lnTo>
                    <a:pt x="920508" y="203200"/>
                  </a:lnTo>
                  <a:lnTo>
                    <a:pt x="920508" y="215900"/>
                  </a:lnTo>
                  <a:lnTo>
                    <a:pt x="891743" y="215900"/>
                  </a:lnTo>
                  <a:lnTo>
                    <a:pt x="887641" y="228600"/>
                  </a:lnTo>
                  <a:lnTo>
                    <a:pt x="883526" y="228600"/>
                  </a:lnTo>
                  <a:lnTo>
                    <a:pt x="883526" y="215900"/>
                  </a:lnTo>
                  <a:lnTo>
                    <a:pt x="858875" y="215900"/>
                  </a:lnTo>
                  <a:lnTo>
                    <a:pt x="858875" y="228600"/>
                  </a:lnTo>
                  <a:lnTo>
                    <a:pt x="854760" y="228600"/>
                  </a:lnTo>
                  <a:lnTo>
                    <a:pt x="831710" y="203200"/>
                  </a:lnTo>
                  <a:lnTo>
                    <a:pt x="813663" y="194297"/>
                  </a:lnTo>
                  <a:lnTo>
                    <a:pt x="813663" y="241300"/>
                  </a:lnTo>
                  <a:lnTo>
                    <a:pt x="813663" y="254000"/>
                  </a:lnTo>
                  <a:lnTo>
                    <a:pt x="809561" y="254000"/>
                  </a:lnTo>
                  <a:lnTo>
                    <a:pt x="809561" y="1155700"/>
                  </a:lnTo>
                  <a:lnTo>
                    <a:pt x="793508" y="1168400"/>
                  </a:lnTo>
                  <a:lnTo>
                    <a:pt x="759853" y="1193800"/>
                  </a:lnTo>
                  <a:lnTo>
                    <a:pt x="743800" y="1206500"/>
                  </a:lnTo>
                  <a:lnTo>
                    <a:pt x="731481" y="1206500"/>
                  </a:lnTo>
                  <a:lnTo>
                    <a:pt x="731735" y="1193800"/>
                  </a:lnTo>
                  <a:lnTo>
                    <a:pt x="731989" y="1181100"/>
                  </a:lnTo>
                  <a:lnTo>
                    <a:pt x="703745" y="1181100"/>
                  </a:lnTo>
                  <a:lnTo>
                    <a:pt x="698601" y="1176223"/>
                  </a:lnTo>
                  <a:lnTo>
                    <a:pt x="698601" y="1257300"/>
                  </a:lnTo>
                  <a:lnTo>
                    <a:pt x="698601" y="1270000"/>
                  </a:lnTo>
                  <a:lnTo>
                    <a:pt x="694486" y="1270000"/>
                  </a:lnTo>
                  <a:lnTo>
                    <a:pt x="694486" y="1257300"/>
                  </a:lnTo>
                  <a:lnTo>
                    <a:pt x="698601" y="1257300"/>
                  </a:lnTo>
                  <a:lnTo>
                    <a:pt x="698601" y="1176223"/>
                  </a:lnTo>
                  <a:lnTo>
                    <a:pt x="690384" y="1168400"/>
                  </a:lnTo>
                  <a:lnTo>
                    <a:pt x="690384" y="1257300"/>
                  </a:lnTo>
                  <a:lnTo>
                    <a:pt x="686269" y="1257300"/>
                  </a:lnTo>
                  <a:lnTo>
                    <a:pt x="686269" y="1270000"/>
                  </a:lnTo>
                  <a:lnTo>
                    <a:pt x="682167" y="1270000"/>
                  </a:lnTo>
                  <a:lnTo>
                    <a:pt x="682167" y="1282700"/>
                  </a:lnTo>
                  <a:lnTo>
                    <a:pt x="673950" y="1282700"/>
                  </a:lnTo>
                  <a:lnTo>
                    <a:pt x="665721" y="1295400"/>
                  </a:lnTo>
                  <a:lnTo>
                    <a:pt x="653402" y="1270000"/>
                  </a:lnTo>
                  <a:lnTo>
                    <a:pt x="645185" y="1257300"/>
                  </a:lnTo>
                  <a:lnTo>
                    <a:pt x="649287" y="1257300"/>
                  </a:lnTo>
                  <a:lnTo>
                    <a:pt x="653402" y="1270000"/>
                  </a:lnTo>
                  <a:lnTo>
                    <a:pt x="682167" y="1270000"/>
                  </a:lnTo>
                  <a:lnTo>
                    <a:pt x="686269" y="1257300"/>
                  </a:lnTo>
                  <a:lnTo>
                    <a:pt x="682167" y="1257300"/>
                  </a:lnTo>
                  <a:lnTo>
                    <a:pt x="678053" y="1244600"/>
                  </a:lnTo>
                  <a:lnTo>
                    <a:pt x="686269" y="1244600"/>
                  </a:lnTo>
                  <a:lnTo>
                    <a:pt x="690384" y="1257300"/>
                  </a:lnTo>
                  <a:lnTo>
                    <a:pt x="690384" y="1168400"/>
                  </a:lnTo>
                  <a:lnTo>
                    <a:pt x="702132" y="1143000"/>
                  </a:lnTo>
                  <a:lnTo>
                    <a:pt x="713498" y="1130300"/>
                  </a:lnTo>
                  <a:lnTo>
                    <a:pt x="725639" y="1104900"/>
                  </a:lnTo>
                  <a:lnTo>
                    <a:pt x="739698" y="1092200"/>
                  </a:lnTo>
                  <a:lnTo>
                    <a:pt x="752602" y="1079500"/>
                  </a:lnTo>
                  <a:lnTo>
                    <a:pt x="768972" y="1079500"/>
                  </a:lnTo>
                  <a:lnTo>
                    <a:pt x="783043" y="1092200"/>
                  </a:lnTo>
                  <a:lnTo>
                    <a:pt x="789012" y="1117600"/>
                  </a:lnTo>
                  <a:lnTo>
                    <a:pt x="794537" y="1117600"/>
                  </a:lnTo>
                  <a:lnTo>
                    <a:pt x="804037" y="1143000"/>
                  </a:lnTo>
                  <a:lnTo>
                    <a:pt x="809561" y="1155700"/>
                  </a:lnTo>
                  <a:lnTo>
                    <a:pt x="809561" y="254000"/>
                  </a:lnTo>
                  <a:lnTo>
                    <a:pt x="809561" y="241300"/>
                  </a:lnTo>
                  <a:lnTo>
                    <a:pt x="813663" y="241300"/>
                  </a:lnTo>
                  <a:lnTo>
                    <a:pt x="813663" y="194297"/>
                  </a:lnTo>
                  <a:lnTo>
                    <a:pt x="805967" y="190500"/>
                  </a:lnTo>
                  <a:lnTo>
                    <a:pt x="777900" y="203200"/>
                  </a:lnTo>
                  <a:lnTo>
                    <a:pt x="747915" y="228600"/>
                  </a:lnTo>
                  <a:lnTo>
                    <a:pt x="757224" y="228600"/>
                  </a:lnTo>
                  <a:lnTo>
                    <a:pt x="766927" y="241300"/>
                  </a:lnTo>
                  <a:lnTo>
                    <a:pt x="777392" y="254000"/>
                  </a:lnTo>
                  <a:lnTo>
                    <a:pt x="793115" y="254000"/>
                  </a:lnTo>
                  <a:lnTo>
                    <a:pt x="789012" y="266700"/>
                  </a:lnTo>
                  <a:lnTo>
                    <a:pt x="739698" y="266700"/>
                  </a:lnTo>
                  <a:lnTo>
                    <a:pt x="739698" y="254000"/>
                  </a:lnTo>
                  <a:lnTo>
                    <a:pt x="735584" y="254000"/>
                  </a:lnTo>
                  <a:lnTo>
                    <a:pt x="727697" y="228600"/>
                  </a:lnTo>
                  <a:lnTo>
                    <a:pt x="727367" y="228600"/>
                  </a:lnTo>
                  <a:lnTo>
                    <a:pt x="727367" y="241300"/>
                  </a:lnTo>
                  <a:lnTo>
                    <a:pt x="727367" y="254000"/>
                  </a:lnTo>
                  <a:lnTo>
                    <a:pt x="723265" y="254000"/>
                  </a:lnTo>
                  <a:lnTo>
                    <a:pt x="715035" y="266700"/>
                  </a:lnTo>
                  <a:lnTo>
                    <a:pt x="699630" y="266700"/>
                  </a:lnTo>
                  <a:lnTo>
                    <a:pt x="693470" y="241300"/>
                  </a:lnTo>
                  <a:lnTo>
                    <a:pt x="727367" y="241300"/>
                  </a:lnTo>
                  <a:lnTo>
                    <a:pt x="727367" y="228600"/>
                  </a:lnTo>
                  <a:lnTo>
                    <a:pt x="678053" y="228600"/>
                  </a:lnTo>
                  <a:lnTo>
                    <a:pt x="678053" y="241300"/>
                  </a:lnTo>
                  <a:lnTo>
                    <a:pt x="669836" y="241300"/>
                  </a:lnTo>
                  <a:lnTo>
                    <a:pt x="669836" y="228600"/>
                  </a:lnTo>
                  <a:lnTo>
                    <a:pt x="665734" y="241300"/>
                  </a:lnTo>
                  <a:lnTo>
                    <a:pt x="653402" y="241300"/>
                  </a:lnTo>
                  <a:lnTo>
                    <a:pt x="653402" y="254000"/>
                  </a:lnTo>
                  <a:lnTo>
                    <a:pt x="658863" y="266700"/>
                  </a:lnTo>
                  <a:lnTo>
                    <a:pt x="663155" y="266700"/>
                  </a:lnTo>
                  <a:lnTo>
                    <a:pt x="666686" y="279400"/>
                  </a:lnTo>
                  <a:lnTo>
                    <a:pt x="673950" y="279400"/>
                  </a:lnTo>
                  <a:lnTo>
                    <a:pt x="678053" y="292100"/>
                  </a:lnTo>
                  <a:lnTo>
                    <a:pt x="665721" y="292100"/>
                  </a:lnTo>
                  <a:lnTo>
                    <a:pt x="665721" y="279400"/>
                  </a:lnTo>
                  <a:lnTo>
                    <a:pt x="661619" y="279400"/>
                  </a:lnTo>
                  <a:lnTo>
                    <a:pt x="661619" y="1143000"/>
                  </a:lnTo>
                  <a:lnTo>
                    <a:pt x="661619" y="1155700"/>
                  </a:lnTo>
                  <a:lnTo>
                    <a:pt x="653402" y="1155700"/>
                  </a:lnTo>
                  <a:lnTo>
                    <a:pt x="661619" y="1143000"/>
                  </a:lnTo>
                  <a:lnTo>
                    <a:pt x="661619" y="279400"/>
                  </a:lnTo>
                  <a:lnTo>
                    <a:pt x="636968" y="279400"/>
                  </a:lnTo>
                  <a:lnTo>
                    <a:pt x="621042" y="266700"/>
                  </a:lnTo>
                  <a:lnTo>
                    <a:pt x="608203" y="266700"/>
                  </a:lnTo>
                  <a:lnTo>
                    <a:pt x="595350" y="279400"/>
                  </a:lnTo>
                  <a:lnTo>
                    <a:pt x="579424" y="292100"/>
                  </a:lnTo>
                  <a:lnTo>
                    <a:pt x="558876" y="302590"/>
                  </a:lnTo>
                  <a:lnTo>
                    <a:pt x="558876" y="1079500"/>
                  </a:lnTo>
                  <a:lnTo>
                    <a:pt x="550659" y="1092200"/>
                  </a:lnTo>
                  <a:lnTo>
                    <a:pt x="550659" y="1079500"/>
                  </a:lnTo>
                  <a:lnTo>
                    <a:pt x="538340" y="1079500"/>
                  </a:lnTo>
                  <a:lnTo>
                    <a:pt x="538340" y="1066800"/>
                  </a:lnTo>
                  <a:lnTo>
                    <a:pt x="554774" y="1066800"/>
                  </a:lnTo>
                  <a:lnTo>
                    <a:pt x="550659" y="1079500"/>
                  </a:lnTo>
                  <a:lnTo>
                    <a:pt x="558876" y="1079500"/>
                  </a:lnTo>
                  <a:lnTo>
                    <a:pt x="558876" y="302590"/>
                  </a:lnTo>
                  <a:lnTo>
                    <a:pt x="554520" y="304800"/>
                  </a:lnTo>
                  <a:lnTo>
                    <a:pt x="493903" y="292100"/>
                  </a:lnTo>
                  <a:lnTo>
                    <a:pt x="480809" y="297738"/>
                  </a:lnTo>
                  <a:lnTo>
                    <a:pt x="480809" y="355600"/>
                  </a:lnTo>
                  <a:lnTo>
                    <a:pt x="475411" y="342900"/>
                  </a:lnTo>
                  <a:lnTo>
                    <a:pt x="477723" y="342900"/>
                  </a:lnTo>
                  <a:lnTo>
                    <a:pt x="480809" y="355600"/>
                  </a:lnTo>
                  <a:lnTo>
                    <a:pt x="480809" y="297738"/>
                  </a:lnTo>
                  <a:lnTo>
                    <a:pt x="474637" y="300393"/>
                  </a:lnTo>
                  <a:lnTo>
                    <a:pt x="474637" y="342900"/>
                  </a:lnTo>
                  <a:lnTo>
                    <a:pt x="471551" y="342900"/>
                  </a:lnTo>
                  <a:lnTo>
                    <a:pt x="469239" y="330200"/>
                  </a:lnTo>
                  <a:lnTo>
                    <a:pt x="471551" y="330200"/>
                  </a:lnTo>
                  <a:lnTo>
                    <a:pt x="474637" y="342900"/>
                  </a:lnTo>
                  <a:lnTo>
                    <a:pt x="474637" y="300393"/>
                  </a:lnTo>
                  <a:lnTo>
                    <a:pt x="464362" y="304800"/>
                  </a:lnTo>
                  <a:lnTo>
                    <a:pt x="456145" y="304800"/>
                  </a:lnTo>
                  <a:lnTo>
                    <a:pt x="460260" y="317500"/>
                  </a:lnTo>
                  <a:lnTo>
                    <a:pt x="464362" y="317500"/>
                  </a:lnTo>
                  <a:lnTo>
                    <a:pt x="464362" y="330200"/>
                  </a:lnTo>
                  <a:lnTo>
                    <a:pt x="456145" y="330200"/>
                  </a:lnTo>
                  <a:lnTo>
                    <a:pt x="456145" y="342900"/>
                  </a:lnTo>
                  <a:lnTo>
                    <a:pt x="452043" y="342900"/>
                  </a:lnTo>
                  <a:lnTo>
                    <a:pt x="452043" y="355600"/>
                  </a:lnTo>
                  <a:lnTo>
                    <a:pt x="452031" y="1066800"/>
                  </a:lnTo>
                  <a:lnTo>
                    <a:pt x="452031" y="1079500"/>
                  </a:lnTo>
                  <a:lnTo>
                    <a:pt x="435597" y="1066800"/>
                  </a:lnTo>
                  <a:lnTo>
                    <a:pt x="431495" y="1066800"/>
                  </a:lnTo>
                  <a:lnTo>
                    <a:pt x="435597" y="1054100"/>
                  </a:lnTo>
                  <a:lnTo>
                    <a:pt x="447929" y="1054100"/>
                  </a:lnTo>
                  <a:lnTo>
                    <a:pt x="452031" y="1066800"/>
                  </a:lnTo>
                  <a:lnTo>
                    <a:pt x="452031" y="355600"/>
                  </a:lnTo>
                  <a:lnTo>
                    <a:pt x="443814" y="355600"/>
                  </a:lnTo>
                  <a:lnTo>
                    <a:pt x="443814" y="342900"/>
                  </a:lnTo>
                  <a:lnTo>
                    <a:pt x="447929" y="342900"/>
                  </a:lnTo>
                  <a:lnTo>
                    <a:pt x="447929" y="330200"/>
                  </a:lnTo>
                  <a:lnTo>
                    <a:pt x="435597" y="330200"/>
                  </a:lnTo>
                  <a:lnTo>
                    <a:pt x="427380" y="313258"/>
                  </a:lnTo>
                  <a:lnTo>
                    <a:pt x="427380" y="1117600"/>
                  </a:lnTo>
                  <a:lnTo>
                    <a:pt x="419163" y="1117600"/>
                  </a:lnTo>
                  <a:lnTo>
                    <a:pt x="419163" y="1104900"/>
                  </a:lnTo>
                  <a:lnTo>
                    <a:pt x="423265" y="1104900"/>
                  </a:lnTo>
                  <a:lnTo>
                    <a:pt x="427380" y="1117600"/>
                  </a:lnTo>
                  <a:lnTo>
                    <a:pt x="427380" y="313258"/>
                  </a:lnTo>
                  <a:lnTo>
                    <a:pt x="423278" y="304800"/>
                  </a:lnTo>
                  <a:lnTo>
                    <a:pt x="415048" y="311581"/>
                  </a:lnTo>
                  <a:lnTo>
                    <a:pt x="415048" y="1028700"/>
                  </a:lnTo>
                  <a:lnTo>
                    <a:pt x="415048" y="1041400"/>
                  </a:lnTo>
                  <a:lnTo>
                    <a:pt x="410946" y="1041400"/>
                  </a:lnTo>
                  <a:lnTo>
                    <a:pt x="410946" y="1079500"/>
                  </a:lnTo>
                  <a:lnTo>
                    <a:pt x="410946" y="1092200"/>
                  </a:lnTo>
                  <a:lnTo>
                    <a:pt x="406831" y="1092200"/>
                  </a:lnTo>
                  <a:lnTo>
                    <a:pt x="410946" y="1079500"/>
                  </a:lnTo>
                  <a:lnTo>
                    <a:pt x="410946" y="1041400"/>
                  </a:lnTo>
                  <a:lnTo>
                    <a:pt x="415048" y="1028700"/>
                  </a:lnTo>
                  <a:lnTo>
                    <a:pt x="415048" y="311581"/>
                  </a:lnTo>
                  <a:lnTo>
                    <a:pt x="410946" y="314960"/>
                  </a:lnTo>
                  <a:lnTo>
                    <a:pt x="410946" y="317500"/>
                  </a:lnTo>
                  <a:lnTo>
                    <a:pt x="410946" y="330200"/>
                  </a:lnTo>
                  <a:lnTo>
                    <a:pt x="406831" y="330200"/>
                  </a:lnTo>
                  <a:lnTo>
                    <a:pt x="406831" y="1041400"/>
                  </a:lnTo>
                  <a:lnTo>
                    <a:pt x="402729" y="1041400"/>
                  </a:lnTo>
                  <a:lnTo>
                    <a:pt x="400735" y="1041400"/>
                  </a:lnTo>
                  <a:lnTo>
                    <a:pt x="395020" y="1028700"/>
                  </a:lnTo>
                  <a:lnTo>
                    <a:pt x="400672" y="1028700"/>
                  </a:lnTo>
                  <a:lnTo>
                    <a:pt x="406831" y="1041400"/>
                  </a:lnTo>
                  <a:lnTo>
                    <a:pt x="406831" y="330200"/>
                  </a:lnTo>
                  <a:lnTo>
                    <a:pt x="410946" y="317500"/>
                  </a:lnTo>
                  <a:lnTo>
                    <a:pt x="410946" y="314960"/>
                  </a:lnTo>
                  <a:lnTo>
                    <a:pt x="407860" y="317500"/>
                  </a:lnTo>
                  <a:lnTo>
                    <a:pt x="402729" y="317500"/>
                  </a:lnTo>
                  <a:lnTo>
                    <a:pt x="402729" y="330200"/>
                  </a:lnTo>
                  <a:lnTo>
                    <a:pt x="402729" y="342900"/>
                  </a:lnTo>
                  <a:lnTo>
                    <a:pt x="398614" y="336550"/>
                  </a:lnTo>
                  <a:lnTo>
                    <a:pt x="398614" y="1003300"/>
                  </a:lnTo>
                  <a:lnTo>
                    <a:pt x="390398" y="1016000"/>
                  </a:lnTo>
                  <a:lnTo>
                    <a:pt x="386283" y="1016000"/>
                  </a:lnTo>
                  <a:lnTo>
                    <a:pt x="382181" y="1016000"/>
                  </a:lnTo>
                  <a:lnTo>
                    <a:pt x="382181" y="1003300"/>
                  </a:lnTo>
                  <a:lnTo>
                    <a:pt x="398614" y="1003300"/>
                  </a:lnTo>
                  <a:lnTo>
                    <a:pt x="398614" y="336550"/>
                  </a:lnTo>
                  <a:lnTo>
                    <a:pt x="394500" y="330200"/>
                  </a:lnTo>
                  <a:lnTo>
                    <a:pt x="402729" y="330200"/>
                  </a:lnTo>
                  <a:lnTo>
                    <a:pt x="402729" y="317500"/>
                  </a:lnTo>
                  <a:lnTo>
                    <a:pt x="392455" y="317500"/>
                  </a:lnTo>
                  <a:lnTo>
                    <a:pt x="361632" y="342900"/>
                  </a:lnTo>
                  <a:lnTo>
                    <a:pt x="338328" y="342900"/>
                  </a:lnTo>
                  <a:lnTo>
                    <a:pt x="334391" y="347027"/>
                  </a:lnTo>
                  <a:lnTo>
                    <a:pt x="334391" y="977836"/>
                  </a:lnTo>
                  <a:lnTo>
                    <a:pt x="332867" y="970457"/>
                  </a:lnTo>
                  <a:lnTo>
                    <a:pt x="331774" y="965200"/>
                  </a:lnTo>
                  <a:lnTo>
                    <a:pt x="332867" y="965200"/>
                  </a:lnTo>
                  <a:lnTo>
                    <a:pt x="332867" y="970457"/>
                  </a:lnTo>
                  <a:lnTo>
                    <a:pt x="334391" y="977836"/>
                  </a:lnTo>
                  <a:lnTo>
                    <a:pt x="334391" y="347027"/>
                  </a:lnTo>
                  <a:lnTo>
                    <a:pt x="326186" y="355600"/>
                  </a:lnTo>
                  <a:lnTo>
                    <a:pt x="312318" y="355600"/>
                  </a:lnTo>
                  <a:lnTo>
                    <a:pt x="312318" y="901700"/>
                  </a:lnTo>
                  <a:lnTo>
                    <a:pt x="312318" y="914400"/>
                  </a:lnTo>
                  <a:lnTo>
                    <a:pt x="308203" y="914400"/>
                  </a:lnTo>
                  <a:lnTo>
                    <a:pt x="308203" y="901700"/>
                  </a:lnTo>
                  <a:lnTo>
                    <a:pt x="312318" y="901700"/>
                  </a:lnTo>
                  <a:lnTo>
                    <a:pt x="312318" y="355600"/>
                  </a:lnTo>
                  <a:lnTo>
                    <a:pt x="309295" y="381000"/>
                  </a:lnTo>
                  <a:lnTo>
                    <a:pt x="267119" y="381000"/>
                  </a:lnTo>
                  <a:lnTo>
                    <a:pt x="251002" y="393700"/>
                  </a:lnTo>
                  <a:lnTo>
                    <a:pt x="233730" y="393700"/>
                  </a:lnTo>
                  <a:lnTo>
                    <a:pt x="215684" y="406400"/>
                  </a:lnTo>
                  <a:lnTo>
                    <a:pt x="197256" y="406400"/>
                  </a:lnTo>
                  <a:lnTo>
                    <a:pt x="200977" y="431800"/>
                  </a:lnTo>
                  <a:lnTo>
                    <a:pt x="193141" y="457200"/>
                  </a:lnTo>
                  <a:lnTo>
                    <a:pt x="172986" y="469900"/>
                  </a:lnTo>
                  <a:lnTo>
                    <a:pt x="143827" y="469900"/>
                  </a:lnTo>
                  <a:lnTo>
                    <a:pt x="143827" y="571500"/>
                  </a:lnTo>
                  <a:lnTo>
                    <a:pt x="135610" y="571500"/>
                  </a:lnTo>
                  <a:lnTo>
                    <a:pt x="131508" y="558800"/>
                  </a:lnTo>
                  <a:lnTo>
                    <a:pt x="135610" y="558800"/>
                  </a:lnTo>
                  <a:lnTo>
                    <a:pt x="143827" y="571500"/>
                  </a:lnTo>
                  <a:lnTo>
                    <a:pt x="143827" y="469900"/>
                  </a:lnTo>
                  <a:lnTo>
                    <a:pt x="113525" y="469900"/>
                  </a:lnTo>
                  <a:lnTo>
                    <a:pt x="106781" y="482600"/>
                  </a:lnTo>
                  <a:lnTo>
                    <a:pt x="102743" y="495300"/>
                  </a:lnTo>
                  <a:lnTo>
                    <a:pt x="102743" y="508000"/>
                  </a:lnTo>
                  <a:lnTo>
                    <a:pt x="113017" y="508000"/>
                  </a:lnTo>
                  <a:lnTo>
                    <a:pt x="119176" y="520700"/>
                  </a:lnTo>
                  <a:lnTo>
                    <a:pt x="125336" y="520700"/>
                  </a:lnTo>
                  <a:lnTo>
                    <a:pt x="131508" y="533400"/>
                  </a:lnTo>
                  <a:lnTo>
                    <a:pt x="127393" y="546100"/>
                  </a:lnTo>
                  <a:lnTo>
                    <a:pt x="123278" y="546100"/>
                  </a:lnTo>
                  <a:lnTo>
                    <a:pt x="123278" y="609600"/>
                  </a:lnTo>
                  <a:lnTo>
                    <a:pt x="119176" y="622300"/>
                  </a:lnTo>
                  <a:lnTo>
                    <a:pt x="115062" y="622300"/>
                  </a:lnTo>
                  <a:lnTo>
                    <a:pt x="115062" y="609600"/>
                  </a:lnTo>
                  <a:lnTo>
                    <a:pt x="123278" y="609600"/>
                  </a:lnTo>
                  <a:lnTo>
                    <a:pt x="123278" y="546100"/>
                  </a:lnTo>
                  <a:lnTo>
                    <a:pt x="119176" y="546100"/>
                  </a:lnTo>
                  <a:lnTo>
                    <a:pt x="102743" y="558800"/>
                  </a:lnTo>
                  <a:lnTo>
                    <a:pt x="96507" y="558800"/>
                  </a:lnTo>
                  <a:lnTo>
                    <a:pt x="89903" y="571500"/>
                  </a:lnTo>
                  <a:lnTo>
                    <a:pt x="82511" y="571500"/>
                  </a:lnTo>
                  <a:lnTo>
                    <a:pt x="73977" y="584200"/>
                  </a:lnTo>
                  <a:lnTo>
                    <a:pt x="69862" y="596900"/>
                  </a:lnTo>
                  <a:lnTo>
                    <a:pt x="65760" y="596900"/>
                  </a:lnTo>
                  <a:lnTo>
                    <a:pt x="65760" y="587489"/>
                  </a:lnTo>
                  <a:lnTo>
                    <a:pt x="69862" y="587489"/>
                  </a:lnTo>
                  <a:lnTo>
                    <a:pt x="69862" y="583361"/>
                  </a:lnTo>
                  <a:lnTo>
                    <a:pt x="65760" y="587476"/>
                  </a:lnTo>
                  <a:lnTo>
                    <a:pt x="65760" y="584200"/>
                  </a:lnTo>
                  <a:lnTo>
                    <a:pt x="61645" y="584200"/>
                  </a:lnTo>
                  <a:lnTo>
                    <a:pt x="0" y="635000"/>
                  </a:lnTo>
                  <a:lnTo>
                    <a:pt x="16446" y="635000"/>
                  </a:lnTo>
                  <a:lnTo>
                    <a:pt x="24663" y="622300"/>
                  </a:lnTo>
                  <a:lnTo>
                    <a:pt x="32880" y="622300"/>
                  </a:lnTo>
                  <a:lnTo>
                    <a:pt x="32880" y="609600"/>
                  </a:lnTo>
                  <a:lnTo>
                    <a:pt x="36982" y="609600"/>
                  </a:lnTo>
                  <a:lnTo>
                    <a:pt x="43091" y="622300"/>
                  </a:lnTo>
                  <a:lnTo>
                    <a:pt x="53746" y="622300"/>
                  </a:lnTo>
                  <a:lnTo>
                    <a:pt x="57531" y="635000"/>
                  </a:lnTo>
                  <a:lnTo>
                    <a:pt x="61264" y="622300"/>
                  </a:lnTo>
                  <a:lnTo>
                    <a:pt x="70243" y="622300"/>
                  </a:lnTo>
                  <a:lnTo>
                    <a:pt x="73977" y="609600"/>
                  </a:lnTo>
                  <a:lnTo>
                    <a:pt x="82448" y="609600"/>
                  </a:lnTo>
                  <a:lnTo>
                    <a:pt x="89382" y="622300"/>
                  </a:lnTo>
                  <a:lnTo>
                    <a:pt x="94780" y="635000"/>
                  </a:lnTo>
                  <a:lnTo>
                    <a:pt x="98628" y="647700"/>
                  </a:lnTo>
                  <a:lnTo>
                    <a:pt x="110959" y="647700"/>
                  </a:lnTo>
                  <a:lnTo>
                    <a:pt x="115062" y="635000"/>
                  </a:lnTo>
                  <a:lnTo>
                    <a:pt x="123278" y="635000"/>
                  </a:lnTo>
                  <a:lnTo>
                    <a:pt x="123278" y="647700"/>
                  </a:lnTo>
                  <a:lnTo>
                    <a:pt x="119176" y="647700"/>
                  </a:lnTo>
                  <a:lnTo>
                    <a:pt x="119176" y="660400"/>
                  </a:lnTo>
                  <a:lnTo>
                    <a:pt x="127393" y="660400"/>
                  </a:lnTo>
                  <a:lnTo>
                    <a:pt x="119176" y="673100"/>
                  </a:lnTo>
                  <a:lnTo>
                    <a:pt x="115062" y="660400"/>
                  </a:lnTo>
                  <a:lnTo>
                    <a:pt x="102743" y="660400"/>
                  </a:lnTo>
                  <a:lnTo>
                    <a:pt x="98628" y="647700"/>
                  </a:lnTo>
                  <a:lnTo>
                    <a:pt x="96189" y="660400"/>
                  </a:lnTo>
                  <a:lnTo>
                    <a:pt x="94526" y="660400"/>
                  </a:lnTo>
                  <a:lnTo>
                    <a:pt x="92849" y="673100"/>
                  </a:lnTo>
                  <a:lnTo>
                    <a:pt x="90411" y="685800"/>
                  </a:lnTo>
                  <a:lnTo>
                    <a:pt x="90411" y="698500"/>
                  </a:lnTo>
                  <a:lnTo>
                    <a:pt x="94526" y="698500"/>
                  </a:lnTo>
                  <a:lnTo>
                    <a:pt x="94526" y="711200"/>
                  </a:lnTo>
                  <a:lnTo>
                    <a:pt x="106845" y="711200"/>
                  </a:lnTo>
                  <a:lnTo>
                    <a:pt x="110959" y="698500"/>
                  </a:lnTo>
                  <a:lnTo>
                    <a:pt x="139725" y="698500"/>
                  </a:lnTo>
                  <a:lnTo>
                    <a:pt x="143827" y="711200"/>
                  </a:lnTo>
                  <a:lnTo>
                    <a:pt x="131508" y="711200"/>
                  </a:lnTo>
                  <a:lnTo>
                    <a:pt x="131508" y="723900"/>
                  </a:lnTo>
                  <a:lnTo>
                    <a:pt x="127393" y="723900"/>
                  </a:lnTo>
                  <a:lnTo>
                    <a:pt x="123291" y="736600"/>
                  </a:lnTo>
                  <a:lnTo>
                    <a:pt x="129451" y="736600"/>
                  </a:lnTo>
                  <a:lnTo>
                    <a:pt x="141782" y="749300"/>
                  </a:lnTo>
                  <a:lnTo>
                    <a:pt x="125984" y="749300"/>
                  </a:lnTo>
                  <a:lnTo>
                    <a:pt x="119176" y="736600"/>
                  </a:lnTo>
                  <a:lnTo>
                    <a:pt x="115455" y="749300"/>
                  </a:lnTo>
                  <a:lnTo>
                    <a:pt x="106464" y="774700"/>
                  </a:lnTo>
                  <a:lnTo>
                    <a:pt x="102743" y="787400"/>
                  </a:lnTo>
                  <a:lnTo>
                    <a:pt x="112623" y="800100"/>
                  </a:lnTo>
                  <a:lnTo>
                    <a:pt x="143827" y="800100"/>
                  </a:lnTo>
                  <a:lnTo>
                    <a:pt x="140817" y="812800"/>
                  </a:lnTo>
                  <a:lnTo>
                    <a:pt x="138188" y="825500"/>
                  </a:lnTo>
                  <a:lnTo>
                    <a:pt x="136321" y="825500"/>
                  </a:lnTo>
                  <a:lnTo>
                    <a:pt x="135610" y="838200"/>
                  </a:lnTo>
                  <a:lnTo>
                    <a:pt x="135610" y="850900"/>
                  </a:lnTo>
                  <a:lnTo>
                    <a:pt x="139725" y="850900"/>
                  </a:lnTo>
                  <a:lnTo>
                    <a:pt x="139725" y="876300"/>
                  </a:lnTo>
                  <a:lnTo>
                    <a:pt x="143649" y="888479"/>
                  </a:lnTo>
                  <a:lnTo>
                    <a:pt x="139725" y="888479"/>
                  </a:lnTo>
                  <a:lnTo>
                    <a:pt x="139725" y="892606"/>
                  </a:lnTo>
                  <a:lnTo>
                    <a:pt x="143827" y="892606"/>
                  </a:lnTo>
                  <a:lnTo>
                    <a:pt x="143827" y="889000"/>
                  </a:lnTo>
                  <a:lnTo>
                    <a:pt x="146977" y="889000"/>
                  </a:lnTo>
                  <a:lnTo>
                    <a:pt x="150507" y="901700"/>
                  </a:lnTo>
                  <a:lnTo>
                    <a:pt x="160274" y="901700"/>
                  </a:lnTo>
                  <a:lnTo>
                    <a:pt x="166433" y="914400"/>
                  </a:lnTo>
                  <a:lnTo>
                    <a:pt x="184924" y="914400"/>
                  </a:lnTo>
                  <a:lnTo>
                    <a:pt x="189039" y="901700"/>
                  </a:lnTo>
                  <a:lnTo>
                    <a:pt x="184924" y="895350"/>
                  </a:lnTo>
                  <a:lnTo>
                    <a:pt x="184924" y="889000"/>
                  </a:lnTo>
                  <a:lnTo>
                    <a:pt x="180822" y="889000"/>
                  </a:lnTo>
                  <a:lnTo>
                    <a:pt x="176707" y="889000"/>
                  </a:lnTo>
                  <a:lnTo>
                    <a:pt x="168490" y="876300"/>
                  </a:lnTo>
                  <a:lnTo>
                    <a:pt x="164376" y="876300"/>
                  </a:lnTo>
                  <a:lnTo>
                    <a:pt x="156159" y="863600"/>
                  </a:lnTo>
                  <a:lnTo>
                    <a:pt x="213690" y="863600"/>
                  </a:lnTo>
                  <a:lnTo>
                    <a:pt x="189039" y="889000"/>
                  </a:lnTo>
                  <a:lnTo>
                    <a:pt x="217805" y="889000"/>
                  </a:lnTo>
                  <a:lnTo>
                    <a:pt x="213690" y="901700"/>
                  </a:lnTo>
                  <a:lnTo>
                    <a:pt x="209588" y="901700"/>
                  </a:lnTo>
                  <a:lnTo>
                    <a:pt x="215099" y="914400"/>
                  </a:lnTo>
                  <a:lnTo>
                    <a:pt x="224612" y="939800"/>
                  </a:lnTo>
                  <a:lnTo>
                    <a:pt x="230136" y="939800"/>
                  </a:lnTo>
                  <a:lnTo>
                    <a:pt x="230136" y="952500"/>
                  </a:lnTo>
                  <a:lnTo>
                    <a:pt x="238353" y="952500"/>
                  </a:lnTo>
                  <a:lnTo>
                    <a:pt x="238353" y="958570"/>
                  </a:lnTo>
                  <a:lnTo>
                    <a:pt x="221907" y="958570"/>
                  </a:lnTo>
                  <a:lnTo>
                    <a:pt x="217805" y="962698"/>
                  </a:lnTo>
                  <a:lnTo>
                    <a:pt x="221907" y="962698"/>
                  </a:lnTo>
                  <a:lnTo>
                    <a:pt x="226898" y="965200"/>
                  </a:lnTo>
                  <a:lnTo>
                    <a:pt x="226021" y="965200"/>
                  </a:lnTo>
                  <a:lnTo>
                    <a:pt x="229108" y="977900"/>
                  </a:lnTo>
                  <a:lnTo>
                    <a:pt x="232181" y="977900"/>
                  </a:lnTo>
                  <a:lnTo>
                    <a:pt x="238353" y="1003300"/>
                  </a:lnTo>
                  <a:lnTo>
                    <a:pt x="242455" y="990600"/>
                  </a:lnTo>
                  <a:lnTo>
                    <a:pt x="246570" y="990600"/>
                  </a:lnTo>
                  <a:lnTo>
                    <a:pt x="250672" y="977900"/>
                  </a:lnTo>
                  <a:lnTo>
                    <a:pt x="254076" y="977900"/>
                  </a:lnTo>
                  <a:lnTo>
                    <a:pt x="253250" y="965200"/>
                  </a:lnTo>
                  <a:lnTo>
                    <a:pt x="254787" y="965200"/>
                  </a:lnTo>
                  <a:lnTo>
                    <a:pt x="254787" y="952500"/>
                  </a:lnTo>
                  <a:lnTo>
                    <a:pt x="250672" y="952500"/>
                  </a:lnTo>
                  <a:lnTo>
                    <a:pt x="250672" y="939800"/>
                  </a:lnTo>
                  <a:lnTo>
                    <a:pt x="242455" y="939800"/>
                  </a:lnTo>
                  <a:lnTo>
                    <a:pt x="246570" y="927100"/>
                  </a:lnTo>
                  <a:lnTo>
                    <a:pt x="238353" y="927100"/>
                  </a:lnTo>
                  <a:lnTo>
                    <a:pt x="238353" y="914400"/>
                  </a:lnTo>
                  <a:lnTo>
                    <a:pt x="226021" y="914400"/>
                  </a:lnTo>
                  <a:lnTo>
                    <a:pt x="221907" y="901700"/>
                  </a:lnTo>
                  <a:lnTo>
                    <a:pt x="226021" y="889000"/>
                  </a:lnTo>
                  <a:lnTo>
                    <a:pt x="232181" y="901700"/>
                  </a:lnTo>
                  <a:lnTo>
                    <a:pt x="244513" y="901700"/>
                  </a:lnTo>
                  <a:lnTo>
                    <a:pt x="250672" y="914400"/>
                  </a:lnTo>
                  <a:lnTo>
                    <a:pt x="246570" y="914400"/>
                  </a:lnTo>
                  <a:lnTo>
                    <a:pt x="246570" y="927100"/>
                  </a:lnTo>
                  <a:lnTo>
                    <a:pt x="250672" y="927100"/>
                  </a:lnTo>
                  <a:lnTo>
                    <a:pt x="258889" y="939800"/>
                  </a:lnTo>
                  <a:lnTo>
                    <a:pt x="295884" y="939800"/>
                  </a:lnTo>
                  <a:lnTo>
                    <a:pt x="295884" y="952500"/>
                  </a:lnTo>
                  <a:lnTo>
                    <a:pt x="299986" y="952500"/>
                  </a:lnTo>
                  <a:lnTo>
                    <a:pt x="304101" y="952500"/>
                  </a:lnTo>
                  <a:lnTo>
                    <a:pt x="304101" y="939800"/>
                  </a:lnTo>
                  <a:lnTo>
                    <a:pt x="308203" y="939800"/>
                  </a:lnTo>
                  <a:lnTo>
                    <a:pt x="314375" y="952500"/>
                  </a:lnTo>
                  <a:lnTo>
                    <a:pt x="326707" y="965200"/>
                  </a:lnTo>
                  <a:lnTo>
                    <a:pt x="315912" y="965200"/>
                  </a:lnTo>
                  <a:lnTo>
                    <a:pt x="308533" y="977900"/>
                  </a:lnTo>
                  <a:lnTo>
                    <a:pt x="299986" y="977900"/>
                  </a:lnTo>
                  <a:lnTo>
                    <a:pt x="299986" y="965200"/>
                  </a:lnTo>
                  <a:lnTo>
                    <a:pt x="295884" y="965200"/>
                  </a:lnTo>
                  <a:lnTo>
                    <a:pt x="286956" y="952500"/>
                  </a:lnTo>
                  <a:lnTo>
                    <a:pt x="279958" y="965200"/>
                  </a:lnTo>
                  <a:lnTo>
                    <a:pt x="276809" y="965200"/>
                  </a:lnTo>
                  <a:lnTo>
                    <a:pt x="279438" y="977900"/>
                  </a:lnTo>
                  <a:lnTo>
                    <a:pt x="267119" y="977900"/>
                  </a:lnTo>
                  <a:lnTo>
                    <a:pt x="267119" y="990600"/>
                  </a:lnTo>
                  <a:lnTo>
                    <a:pt x="271221" y="1003300"/>
                  </a:lnTo>
                  <a:lnTo>
                    <a:pt x="271221" y="1008049"/>
                  </a:lnTo>
                  <a:lnTo>
                    <a:pt x="267119" y="1008049"/>
                  </a:lnTo>
                  <a:lnTo>
                    <a:pt x="258889" y="1012177"/>
                  </a:lnTo>
                  <a:lnTo>
                    <a:pt x="254787" y="1012177"/>
                  </a:lnTo>
                  <a:lnTo>
                    <a:pt x="263004" y="1016292"/>
                  </a:lnTo>
                  <a:lnTo>
                    <a:pt x="271221" y="1016292"/>
                  </a:lnTo>
                  <a:lnTo>
                    <a:pt x="271221" y="1016000"/>
                  </a:lnTo>
                  <a:lnTo>
                    <a:pt x="275336" y="1016000"/>
                  </a:lnTo>
                  <a:lnTo>
                    <a:pt x="299986" y="1003300"/>
                  </a:lnTo>
                  <a:lnTo>
                    <a:pt x="295884" y="990600"/>
                  </a:lnTo>
                  <a:lnTo>
                    <a:pt x="304101" y="990600"/>
                  </a:lnTo>
                  <a:lnTo>
                    <a:pt x="304101" y="1003300"/>
                  </a:lnTo>
                  <a:lnTo>
                    <a:pt x="336981" y="1003300"/>
                  </a:lnTo>
                  <a:lnTo>
                    <a:pt x="336981" y="990600"/>
                  </a:lnTo>
                  <a:lnTo>
                    <a:pt x="336270" y="990600"/>
                  </a:lnTo>
                  <a:lnTo>
                    <a:pt x="334860" y="980973"/>
                  </a:lnTo>
                  <a:lnTo>
                    <a:pt x="341083" y="990600"/>
                  </a:lnTo>
                  <a:lnTo>
                    <a:pt x="345198" y="990600"/>
                  </a:lnTo>
                  <a:lnTo>
                    <a:pt x="345198" y="1003300"/>
                  </a:lnTo>
                  <a:lnTo>
                    <a:pt x="357517" y="1003300"/>
                  </a:lnTo>
                  <a:lnTo>
                    <a:pt x="361632" y="1016000"/>
                  </a:lnTo>
                  <a:lnTo>
                    <a:pt x="312318" y="1016000"/>
                  </a:lnTo>
                  <a:lnTo>
                    <a:pt x="308203" y="1028700"/>
                  </a:lnTo>
                  <a:lnTo>
                    <a:pt x="304101" y="1028700"/>
                  </a:lnTo>
                  <a:lnTo>
                    <a:pt x="295884" y="1028700"/>
                  </a:lnTo>
                  <a:lnTo>
                    <a:pt x="288683" y="1054100"/>
                  </a:lnTo>
                  <a:lnTo>
                    <a:pt x="286639" y="1066800"/>
                  </a:lnTo>
                  <a:lnTo>
                    <a:pt x="287667" y="1066800"/>
                  </a:lnTo>
                  <a:lnTo>
                    <a:pt x="299986" y="1079500"/>
                  </a:lnTo>
                  <a:lnTo>
                    <a:pt x="324650" y="1079500"/>
                  </a:lnTo>
                  <a:lnTo>
                    <a:pt x="336981" y="1092200"/>
                  </a:lnTo>
                  <a:lnTo>
                    <a:pt x="378066" y="1092200"/>
                  </a:lnTo>
                  <a:lnTo>
                    <a:pt x="382181" y="1079500"/>
                  </a:lnTo>
                  <a:lnTo>
                    <a:pt x="394512" y="1079500"/>
                  </a:lnTo>
                  <a:lnTo>
                    <a:pt x="398614" y="1092200"/>
                  </a:lnTo>
                  <a:lnTo>
                    <a:pt x="401053" y="1092200"/>
                  </a:lnTo>
                  <a:lnTo>
                    <a:pt x="404393" y="1104900"/>
                  </a:lnTo>
                  <a:lnTo>
                    <a:pt x="406831" y="1117600"/>
                  </a:lnTo>
                  <a:lnTo>
                    <a:pt x="406831" y="1104900"/>
                  </a:lnTo>
                  <a:lnTo>
                    <a:pt x="427380" y="1130300"/>
                  </a:lnTo>
                  <a:lnTo>
                    <a:pt x="427443" y="1117600"/>
                  </a:lnTo>
                  <a:lnTo>
                    <a:pt x="427901" y="1104900"/>
                  </a:lnTo>
                  <a:lnTo>
                    <a:pt x="429120" y="1092200"/>
                  </a:lnTo>
                  <a:lnTo>
                    <a:pt x="431495" y="1079500"/>
                  </a:lnTo>
                  <a:lnTo>
                    <a:pt x="456793" y="1092200"/>
                  </a:lnTo>
                  <a:lnTo>
                    <a:pt x="534225" y="1092200"/>
                  </a:lnTo>
                  <a:lnTo>
                    <a:pt x="538340" y="1104900"/>
                  </a:lnTo>
                  <a:lnTo>
                    <a:pt x="538340" y="1117600"/>
                  </a:lnTo>
                  <a:lnTo>
                    <a:pt x="534225" y="1117600"/>
                  </a:lnTo>
                  <a:lnTo>
                    <a:pt x="534225" y="1130300"/>
                  </a:lnTo>
                  <a:lnTo>
                    <a:pt x="557466" y="1130300"/>
                  </a:lnTo>
                  <a:lnTo>
                    <a:pt x="572630" y="1104900"/>
                  </a:lnTo>
                  <a:lnTo>
                    <a:pt x="575322" y="1104900"/>
                  </a:lnTo>
                  <a:lnTo>
                    <a:pt x="575322" y="1092200"/>
                  </a:lnTo>
                  <a:lnTo>
                    <a:pt x="579424" y="1092200"/>
                  </a:lnTo>
                  <a:lnTo>
                    <a:pt x="596900" y="1117600"/>
                  </a:lnTo>
                  <a:lnTo>
                    <a:pt x="620522" y="1117600"/>
                  </a:lnTo>
                  <a:lnTo>
                    <a:pt x="620522" y="1104900"/>
                  </a:lnTo>
                  <a:lnTo>
                    <a:pt x="624636" y="1104900"/>
                  </a:lnTo>
                  <a:lnTo>
                    <a:pt x="624636" y="1092200"/>
                  </a:lnTo>
                  <a:lnTo>
                    <a:pt x="620522" y="1092200"/>
                  </a:lnTo>
                  <a:lnTo>
                    <a:pt x="605751" y="1079500"/>
                  </a:lnTo>
                  <a:lnTo>
                    <a:pt x="577761" y="1079500"/>
                  </a:lnTo>
                  <a:lnTo>
                    <a:pt x="562991" y="1066800"/>
                  </a:lnTo>
                  <a:lnTo>
                    <a:pt x="562991" y="1092200"/>
                  </a:lnTo>
                  <a:lnTo>
                    <a:pt x="562991" y="1104900"/>
                  </a:lnTo>
                  <a:lnTo>
                    <a:pt x="558876" y="1092200"/>
                  </a:lnTo>
                  <a:lnTo>
                    <a:pt x="562991" y="1092200"/>
                  </a:lnTo>
                  <a:lnTo>
                    <a:pt x="562991" y="1066800"/>
                  </a:lnTo>
                  <a:lnTo>
                    <a:pt x="606082" y="1066800"/>
                  </a:lnTo>
                  <a:lnTo>
                    <a:pt x="611797" y="1079500"/>
                  </a:lnTo>
                  <a:lnTo>
                    <a:pt x="616737" y="1079500"/>
                  </a:lnTo>
                  <a:lnTo>
                    <a:pt x="620522" y="1092200"/>
                  </a:lnTo>
                  <a:lnTo>
                    <a:pt x="620522" y="1079500"/>
                  </a:lnTo>
                  <a:lnTo>
                    <a:pt x="624636" y="1079500"/>
                  </a:lnTo>
                  <a:lnTo>
                    <a:pt x="628738" y="1079500"/>
                  </a:lnTo>
                  <a:lnTo>
                    <a:pt x="628738" y="1092200"/>
                  </a:lnTo>
                  <a:lnTo>
                    <a:pt x="634263" y="1104900"/>
                  </a:lnTo>
                  <a:lnTo>
                    <a:pt x="643763" y="1117600"/>
                  </a:lnTo>
                  <a:lnTo>
                    <a:pt x="649287" y="1130300"/>
                  </a:lnTo>
                  <a:lnTo>
                    <a:pt x="643128" y="1130300"/>
                  </a:lnTo>
                  <a:lnTo>
                    <a:pt x="636968" y="1117600"/>
                  </a:lnTo>
                  <a:lnTo>
                    <a:pt x="624636" y="1117600"/>
                  </a:lnTo>
                  <a:lnTo>
                    <a:pt x="624636" y="1143000"/>
                  </a:lnTo>
                  <a:lnTo>
                    <a:pt x="645185" y="1143000"/>
                  </a:lnTo>
                  <a:lnTo>
                    <a:pt x="641070" y="1155700"/>
                  </a:lnTo>
                  <a:lnTo>
                    <a:pt x="636968" y="1155700"/>
                  </a:lnTo>
                  <a:lnTo>
                    <a:pt x="636968" y="1168400"/>
                  </a:lnTo>
                  <a:lnTo>
                    <a:pt x="632853" y="1168400"/>
                  </a:lnTo>
                  <a:lnTo>
                    <a:pt x="632853" y="1181100"/>
                  </a:lnTo>
                  <a:lnTo>
                    <a:pt x="628738" y="1181100"/>
                  </a:lnTo>
                  <a:lnTo>
                    <a:pt x="612305" y="1193800"/>
                  </a:lnTo>
                  <a:lnTo>
                    <a:pt x="606145" y="1181100"/>
                  </a:lnTo>
                  <a:lnTo>
                    <a:pt x="599973" y="1181100"/>
                  </a:lnTo>
                  <a:lnTo>
                    <a:pt x="593813" y="1168400"/>
                  </a:lnTo>
                  <a:lnTo>
                    <a:pt x="587654" y="1168400"/>
                  </a:lnTo>
                  <a:lnTo>
                    <a:pt x="587654" y="1231900"/>
                  </a:lnTo>
                  <a:lnTo>
                    <a:pt x="587654" y="1244600"/>
                  </a:lnTo>
                  <a:lnTo>
                    <a:pt x="583539" y="1244600"/>
                  </a:lnTo>
                  <a:lnTo>
                    <a:pt x="583539" y="1231900"/>
                  </a:lnTo>
                  <a:lnTo>
                    <a:pt x="587654" y="1231900"/>
                  </a:lnTo>
                  <a:lnTo>
                    <a:pt x="587654" y="1168400"/>
                  </a:lnTo>
                  <a:lnTo>
                    <a:pt x="575322" y="1219200"/>
                  </a:lnTo>
                  <a:lnTo>
                    <a:pt x="579424" y="1219200"/>
                  </a:lnTo>
                  <a:lnTo>
                    <a:pt x="579424" y="1231900"/>
                  </a:lnTo>
                  <a:lnTo>
                    <a:pt x="515734" y="1231900"/>
                  </a:lnTo>
                  <a:lnTo>
                    <a:pt x="487997" y="1219200"/>
                  </a:lnTo>
                  <a:lnTo>
                    <a:pt x="456145" y="1219200"/>
                  </a:lnTo>
                  <a:lnTo>
                    <a:pt x="452043" y="1206500"/>
                  </a:lnTo>
                  <a:lnTo>
                    <a:pt x="435216" y="1206500"/>
                  </a:lnTo>
                  <a:lnTo>
                    <a:pt x="419544" y="1219200"/>
                  </a:lnTo>
                  <a:lnTo>
                    <a:pt x="410946" y="1219200"/>
                  </a:lnTo>
                  <a:lnTo>
                    <a:pt x="410946" y="1231900"/>
                  </a:lnTo>
                  <a:lnTo>
                    <a:pt x="431495" y="1231900"/>
                  </a:lnTo>
                  <a:lnTo>
                    <a:pt x="435597" y="1244600"/>
                  </a:lnTo>
                  <a:lnTo>
                    <a:pt x="452043" y="1244600"/>
                  </a:lnTo>
                  <a:lnTo>
                    <a:pt x="460260" y="1231900"/>
                  </a:lnTo>
                  <a:lnTo>
                    <a:pt x="464362" y="1231900"/>
                  </a:lnTo>
                  <a:lnTo>
                    <a:pt x="464362" y="1244600"/>
                  </a:lnTo>
                  <a:lnTo>
                    <a:pt x="460260" y="1244600"/>
                  </a:lnTo>
                  <a:lnTo>
                    <a:pt x="473100" y="1270000"/>
                  </a:lnTo>
                  <a:lnTo>
                    <a:pt x="492112" y="1282700"/>
                  </a:lnTo>
                  <a:lnTo>
                    <a:pt x="515734" y="1295387"/>
                  </a:lnTo>
                  <a:lnTo>
                    <a:pt x="558888" y="1295400"/>
                  </a:lnTo>
                  <a:lnTo>
                    <a:pt x="558888" y="1270000"/>
                  </a:lnTo>
                  <a:lnTo>
                    <a:pt x="562991" y="1270000"/>
                  </a:lnTo>
                  <a:lnTo>
                    <a:pt x="562991" y="1257300"/>
                  </a:lnTo>
                  <a:lnTo>
                    <a:pt x="587654" y="1257300"/>
                  </a:lnTo>
                  <a:lnTo>
                    <a:pt x="587654" y="1270000"/>
                  </a:lnTo>
                  <a:lnTo>
                    <a:pt x="583539" y="1270000"/>
                  </a:lnTo>
                  <a:lnTo>
                    <a:pt x="582904" y="1282700"/>
                  </a:lnTo>
                  <a:lnTo>
                    <a:pt x="580072" y="1308100"/>
                  </a:lnTo>
                  <a:lnTo>
                    <a:pt x="579424" y="1320800"/>
                  </a:lnTo>
                  <a:lnTo>
                    <a:pt x="593813" y="1320800"/>
                  </a:lnTo>
                  <a:lnTo>
                    <a:pt x="590727" y="1308100"/>
                  </a:lnTo>
                  <a:lnTo>
                    <a:pt x="596252" y="1308100"/>
                  </a:lnTo>
                  <a:lnTo>
                    <a:pt x="611924" y="1295400"/>
                  </a:lnTo>
                  <a:lnTo>
                    <a:pt x="620522" y="1295400"/>
                  </a:lnTo>
                  <a:lnTo>
                    <a:pt x="616419" y="1282700"/>
                  </a:lnTo>
                  <a:lnTo>
                    <a:pt x="604088" y="1282700"/>
                  </a:lnTo>
                  <a:lnTo>
                    <a:pt x="599973" y="1282700"/>
                  </a:lnTo>
                  <a:lnTo>
                    <a:pt x="599973" y="1270000"/>
                  </a:lnTo>
                  <a:lnTo>
                    <a:pt x="595871" y="1270000"/>
                  </a:lnTo>
                  <a:lnTo>
                    <a:pt x="595871" y="1257300"/>
                  </a:lnTo>
                  <a:lnTo>
                    <a:pt x="599973" y="1257300"/>
                  </a:lnTo>
                  <a:lnTo>
                    <a:pt x="603961" y="1269619"/>
                  </a:lnTo>
                  <a:lnTo>
                    <a:pt x="612686" y="1257300"/>
                  </a:lnTo>
                  <a:lnTo>
                    <a:pt x="616419" y="1244600"/>
                  </a:lnTo>
                  <a:lnTo>
                    <a:pt x="612305" y="1257300"/>
                  </a:lnTo>
                  <a:lnTo>
                    <a:pt x="604088" y="1257300"/>
                  </a:lnTo>
                  <a:lnTo>
                    <a:pt x="612305" y="1244600"/>
                  </a:lnTo>
                  <a:lnTo>
                    <a:pt x="616419" y="1244600"/>
                  </a:lnTo>
                  <a:lnTo>
                    <a:pt x="616419" y="1219200"/>
                  </a:lnTo>
                  <a:lnTo>
                    <a:pt x="625665" y="1219200"/>
                  </a:lnTo>
                  <a:lnTo>
                    <a:pt x="634911" y="1231900"/>
                  </a:lnTo>
                  <a:lnTo>
                    <a:pt x="649287" y="1231900"/>
                  </a:lnTo>
                  <a:lnTo>
                    <a:pt x="641070" y="1244600"/>
                  </a:lnTo>
                  <a:lnTo>
                    <a:pt x="636955" y="1244600"/>
                  </a:lnTo>
                  <a:lnTo>
                    <a:pt x="641070" y="1257300"/>
                  </a:lnTo>
                  <a:lnTo>
                    <a:pt x="632853" y="1257300"/>
                  </a:lnTo>
                  <a:lnTo>
                    <a:pt x="636955" y="1244600"/>
                  </a:lnTo>
                  <a:lnTo>
                    <a:pt x="620522" y="1244600"/>
                  </a:lnTo>
                  <a:lnTo>
                    <a:pt x="628738" y="1257300"/>
                  </a:lnTo>
                  <a:lnTo>
                    <a:pt x="629704" y="1257300"/>
                  </a:lnTo>
                  <a:lnTo>
                    <a:pt x="626173" y="1270000"/>
                  </a:lnTo>
                  <a:lnTo>
                    <a:pt x="621868" y="1270000"/>
                  </a:lnTo>
                  <a:lnTo>
                    <a:pt x="616419" y="1282700"/>
                  </a:lnTo>
                  <a:lnTo>
                    <a:pt x="624636" y="1282700"/>
                  </a:lnTo>
                  <a:lnTo>
                    <a:pt x="632853" y="1270000"/>
                  </a:lnTo>
                  <a:lnTo>
                    <a:pt x="632853" y="1282700"/>
                  </a:lnTo>
                  <a:lnTo>
                    <a:pt x="628738" y="1282700"/>
                  </a:lnTo>
                  <a:lnTo>
                    <a:pt x="624636" y="1295400"/>
                  </a:lnTo>
                  <a:lnTo>
                    <a:pt x="636955" y="1295400"/>
                  </a:lnTo>
                  <a:lnTo>
                    <a:pt x="636955" y="1282700"/>
                  </a:lnTo>
                  <a:lnTo>
                    <a:pt x="645185" y="1282700"/>
                  </a:lnTo>
                  <a:lnTo>
                    <a:pt x="641070" y="1295400"/>
                  </a:lnTo>
                  <a:lnTo>
                    <a:pt x="636955" y="1295400"/>
                  </a:lnTo>
                  <a:lnTo>
                    <a:pt x="636955" y="1308100"/>
                  </a:lnTo>
                  <a:lnTo>
                    <a:pt x="641070" y="1308100"/>
                  </a:lnTo>
                  <a:lnTo>
                    <a:pt x="629450" y="1320800"/>
                  </a:lnTo>
                  <a:lnTo>
                    <a:pt x="618985" y="1320800"/>
                  </a:lnTo>
                  <a:lnTo>
                    <a:pt x="613143" y="1328458"/>
                  </a:lnTo>
                  <a:lnTo>
                    <a:pt x="617448" y="1346200"/>
                  </a:lnTo>
                  <a:lnTo>
                    <a:pt x="620522" y="1346200"/>
                  </a:lnTo>
                  <a:lnTo>
                    <a:pt x="624636" y="1358900"/>
                  </a:lnTo>
                  <a:lnTo>
                    <a:pt x="624636" y="1371600"/>
                  </a:lnTo>
                  <a:lnTo>
                    <a:pt x="743800" y="1371600"/>
                  </a:lnTo>
                  <a:lnTo>
                    <a:pt x="741362" y="1358900"/>
                  </a:lnTo>
                  <a:lnTo>
                    <a:pt x="738301" y="1335608"/>
                  </a:lnTo>
                  <a:lnTo>
                    <a:pt x="735584" y="1333500"/>
                  </a:lnTo>
                  <a:lnTo>
                    <a:pt x="738301" y="1335595"/>
                  </a:lnTo>
                  <a:lnTo>
                    <a:pt x="752030" y="1346200"/>
                  </a:lnTo>
                  <a:lnTo>
                    <a:pt x="756132" y="1346200"/>
                  </a:lnTo>
                  <a:lnTo>
                    <a:pt x="752030" y="1333500"/>
                  </a:lnTo>
                  <a:lnTo>
                    <a:pt x="756132" y="1333500"/>
                  </a:lnTo>
                  <a:lnTo>
                    <a:pt x="756132" y="1320800"/>
                  </a:lnTo>
                  <a:lnTo>
                    <a:pt x="760247" y="1320800"/>
                  </a:lnTo>
                  <a:lnTo>
                    <a:pt x="768464" y="1333500"/>
                  </a:lnTo>
                  <a:lnTo>
                    <a:pt x="805446" y="1333500"/>
                  </a:lnTo>
                  <a:lnTo>
                    <a:pt x="789012" y="1346200"/>
                  </a:lnTo>
                  <a:lnTo>
                    <a:pt x="791070" y="1346200"/>
                  </a:lnTo>
                  <a:lnTo>
                    <a:pt x="801344" y="1356779"/>
                  </a:lnTo>
                  <a:lnTo>
                    <a:pt x="801344" y="1346200"/>
                  </a:lnTo>
                  <a:lnTo>
                    <a:pt x="805446" y="1346200"/>
                  </a:lnTo>
                  <a:lnTo>
                    <a:pt x="814628" y="1333500"/>
                  </a:lnTo>
                  <a:lnTo>
                    <a:pt x="823429" y="1320800"/>
                  </a:lnTo>
                  <a:lnTo>
                    <a:pt x="831456" y="1308100"/>
                  </a:lnTo>
                  <a:lnTo>
                    <a:pt x="838327" y="1295400"/>
                  </a:lnTo>
                  <a:lnTo>
                    <a:pt x="879424" y="1333500"/>
                  </a:lnTo>
                  <a:lnTo>
                    <a:pt x="882561" y="1346200"/>
                  </a:lnTo>
                  <a:lnTo>
                    <a:pt x="886091" y="1346200"/>
                  </a:lnTo>
                  <a:lnTo>
                    <a:pt x="890397" y="1358900"/>
                  </a:lnTo>
                  <a:lnTo>
                    <a:pt x="908189" y="1358900"/>
                  </a:lnTo>
                  <a:lnTo>
                    <a:pt x="912291" y="1371600"/>
                  </a:lnTo>
                  <a:lnTo>
                    <a:pt x="920508" y="1371600"/>
                  </a:lnTo>
                  <a:lnTo>
                    <a:pt x="916406" y="1358900"/>
                  </a:lnTo>
                  <a:lnTo>
                    <a:pt x="940676" y="1358900"/>
                  </a:lnTo>
                  <a:lnTo>
                    <a:pt x="949274" y="1346200"/>
                  </a:lnTo>
                  <a:lnTo>
                    <a:pt x="954798" y="1346200"/>
                  </a:lnTo>
                  <a:lnTo>
                    <a:pt x="964298" y="1333500"/>
                  </a:lnTo>
                  <a:lnTo>
                    <a:pt x="969822" y="1333500"/>
                  </a:lnTo>
                  <a:lnTo>
                    <a:pt x="973937" y="1346200"/>
                  </a:lnTo>
                  <a:lnTo>
                    <a:pt x="973937" y="1333500"/>
                  </a:lnTo>
                  <a:lnTo>
                    <a:pt x="1004824" y="1333500"/>
                  </a:lnTo>
                  <a:lnTo>
                    <a:pt x="1010920" y="1320800"/>
                  </a:lnTo>
                  <a:lnTo>
                    <a:pt x="986269" y="1320800"/>
                  </a:lnTo>
                  <a:lnTo>
                    <a:pt x="1023251" y="1308100"/>
                  </a:lnTo>
                  <a:lnTo>
                    <a:pt x="1027353" y="1308100"/>
                  </a:lnTo>
                  <a:lnTo>
                    <a:pt x="1027353" y="1320800"/>
                  </a:lnTo>
                  <a:lnTo>
                    <a:pt x="1031468" y="1320800"/>
                  </a:lnTo>
                  <a:lnTo>
                    <a:pt x="1031468" y="1308100"/>
                  </a:lnTo>
                  <a:lnTo>
                    <a:pt x="1056119" y="1270000"/>
                  </a:lnTo>
                  <a:lnTo>
                    <a:pt x="1055992" y="1282700"/>
                  </a:lnTo>
                  <a:lnTo>
                    <a:pt x="1058176" y="1295387"/>
                  </a:lnTo>
                  <a:lnTo>
                    <a:pt x="1066520" y="1308100"/>
                  </a:lnTo>
                  <a:lnTo>
                    <a:pt x="1099781" y="1308100"/>
                  </a:lnTo>
                  <a:lnTo>
                    <a:pt x="1117765" y="1333500"/>
                  </a:lnTo>
                  <a:lnTo>
                    <a:pt x="1130096" y="1333500"/>
                  </a:lnTo>
                  <a:lnTo>
                    <a:pt x="1130096" y="1320800"/>
                  </a:lnTo>
                  <a:lnTo>
                    <a:pt x="1134198" y="1320800"/>
                  </a:lnTo>
                  <a:lnTo>
                    <a:pt x="1137348" y="1308100"/>
                  </a:lnTo>
                  <a:lnTo>
                    <a:pt x="1140879" y="1295400"/>
                  </a:lnTo>
                  <a:lnTo>
                    <a:pt x="1145184" y="1282700"/>
                  </a:lnTo>
                  <a:lnTo>
                    <a:pt x="1150632" y="1270000"/>
                  </a:lnTo>
                  <a:lnTo>
                    <a:pt x="1144473" y="1244600"/>
                  </a:lnTo>
                  <a:lnTo>
                    <a:pt x="1141399" y="1244600"/>
                  </a:lnTo>
                  <a:lnTo>
                    <a:pt x="1138313" y="1231900"/>
                  </a:lnTo>
                  <a:lnTo>
                    <a:pt x="1126629" y="1231900"/>
                  </a:lnTo>
                  <a:lnTo>
                    <a:pt x="1104798" y="1219200"/>
                  </a:lnTo>
                  <a:lnTo>
                    <a:pt x="1084884" y="1219200"/>
                  </a:lnTo>
                  <a:lnTo>
                    <a:pt x="1088999" y="1206500"/>
                  </a:lnTo>
                  <a:lnTo>
                    <a:pt x="1097216" y="1206500"/>
                  </a:lnTo>
                  <a:lnTo>
                    <a:pt x="1101331" y="1193800"/>
                  </a:lnTo>
                  <a:lnTo>
                    <a:pt x="1065364" y="1193800"/>
                  </a:lnTo>
                  <a:lnTo>
                    <a:pt x="1059205" y="1181100"/>
                  </a:lnTo>
                  <a:lnTo>
                    <a:pt x="1056119" y="1168400"/>
                  </a:lnTo>
                  <a:lnTo>
                    <a:pt x="1060234" y="1168400"/>
                  </a:lnTo>
                  <a:lnTo>
                    <a:pt x="1060234" y="1155700"/>
                  </a:lnTo>
                  <a:lnTo>
                    <a:pt x="1064336" y="1155700"/>
                  </a:lnTo>
                  <a:lnTo>
                    <a:pt x="1064336" y="1143000"/>
                  </a:lnTo>
                  <a:lnTo>
                    <a:pt x="1060234" y="1143000"/>
                  </a:lnTo>
                  <a:lnTo>
                    <a:pt x="1061046" y="1140460"/>
                  </a:lnTo>
                  <a:lnTo>
                    <a:pt x="1047902" y="1130300"/>
                  </a:lnTo>
                  <a:lnTo>
                    <a:pt x="1047902" y="1143000"/>
                  </a:lnTo>
                  <a:lnTo>
                    <a:pt x="1044879" y="1143000"/>
                  </a:lnTo>
                  <a:lnTo>
                    <a:pt x="1044879" y="1206500"/>
                  </a:lnTo>
                  <a:lnTo>
                    <a:pt x="1042250" y="1219200"/>
                  </a:lnTo>
                  <a:lnTo>
                    <a:pt x="1040384" y="1219200"/>
                  </a:lnTo>
                  <a:lnTo>
                    <a:pt x="1039685" y="1231900"/>
                  </a:lnTo>
                  <a:lnTo>
                    <a:pt x="1031468" y="1231900"/>
                  </a:lnTo>
                  <a:lnTo>
                    <a:pt x="1027353" y="1219200"/>
                  </a:lnTo>
                  <a:lnTo>
                    <a:pt x="1019136" y="1219200"/>
                  </a:lnTo>
                  <a:lnTo>
                    <a:pt x="1019136" y="1206500"/>
                  </a:lnTo>
                  <a:lnTo>
                    <a:pt x="1044879" y="1206500"/>
                  </a:lnTo>
                  <a:lnTo>
                    <a:pt x="1044879" y="1143000"/>
                  </a:lnTo>
                  <a:lnTo>
                    <a:pt x="1043800" y="1143000"/>
                  </a:lnTo>
                  <a:lnTo>
                    <a:pt x="1043800" y="1155700"/>
                  </a:lnTo>
                  <a:lnTo>
                    <a:pt x="1039685" y="1155700"/>
                  </a:lnTo>
                  <a:lnTo>
                    <a:pt x="1039685" y="1168400"/>
                  </a:lnTo>
                  <a:lnTo>
                    <a:pt x="1035570" y="1168400"/>
                  </a:lnTo>
                  <a:lnTo>
                    <a:pt x="1031468" y="1155700"/>
                  </a:lnTo>
                  <a:lnTo>
                    <a:pt x="1039685" y="1155700"/>
                  </a:lnTo>
                  <a:lnTo>
                    <a:pt x="1035570" y="1143000"/>
                  </a:lnTo>
                  <a:lnTo>
                    <a:pt x="1031468" y="1143000"/>
                  </a:lnTo>
                  <a:lnTo>
                    <a:pt x="1060234" y="1117600"/>
                  </a:lnTo>
                  <a:lnTo>
                    <a:pt x="1056119" y="1104900"/>
                  </a:lnTo>
                  <a:lnTo>
                    <a:pt x="1043800" y="1104900"/>
                  </a:lnTo>
                  <a:lnTo>
                    <a:pt x="1043800" y="1092200"/>
                  </a:lnTo>
                  <a:lnTo>
                    <a:pt x="1035570" y="1092200"/>
                  </a:lnTo>
                  <a:lnTo>
                    <a:pt x="1035570" y="1104900"/>
                  </a:lnTo>
                  <a:lnTo>
                    <a:pt x="1027353" y="1104900"/>
                  </a:lnTo>
                  <a:lnTo>
                    <a:pt x="1027353" y="1143000"/>
                  </a:lnTo>
                  <a:lnTo>
                    <a:pt x="1023251" y="1155700"/>
                  </a:lnTo>
                  <a:lnTo>
                    <a:pt x="1019136" y="1155700"/>
                  </a:lnTo>
                  <a:lnTo>
                    <a:pt x="1019136" y="1181100"/>
                  </a:lnTo>
                  <a:lnTo>
                    <a:pt x="1016698" y="1181100"/>
                  </a:lnTo>
                  <a:lnTo>
                    <a:pt x="1015022" y="1187475"/>
                  </a:lnTo>
                  <a:lnTo>
                    <a:pt x="1015022" y="1206500"/>
                  </a:lnTo>
                  <a:lnTo>
                    <a:pt x="1015022" y="1219200"/>
                  </a:lnTo>
                  <a:lnTo>
                    <a:pt x="1006805" y="1219200"/>
                  </a:lnTo>
                  <a:lnTo>
                    <a:pt x="1006805" y="1206500"/>
                  </a:lnTo>
                  <a:lnTo>
                    <a:pt x="1015022" y="1206500"/>
                  </a:lnTo>
                  <a:lnTo>
                    <a:pt x="1015022" y="1187475"/>
                  </a:lnTo>
                  <a:lnTo>
                    <a:pt x="1013358" y="1193800"/>
                  </a:lnTo>
                  <a:lnTo>
                    <a:pt x="1004811" y="1193800"/>
                  </a:lnTo>
                  <a:lnTo>
                    <a:pt x="999109" y="1181100"/>
                  </a:lnTo>
                  <a:lnTo>
                    <a:pt x="990371" y="1181100"/>
                  </a:lnTo>
                  <a:lnTo>
                    <a:pt x="986256" y="1168400"/>
                  </a:lnTo>
                  <a:lnTo>
                    <a:pt x="983818" y="1181100"/>
                  </a:lnTo>
                  <a:lnTo>
                    <a:pt x="982154" y="1181100"/>
                  </a:lnTo>
                  <a:lnTo>
                    <a:pt x="980478" y="1193800"/>
                  </a:lnTo>
                  <a:lnTo>
                    <a:pt x="973937" y="1193800"/>
                  </a:lnTo>
                  <a:lnTo>
                    <a:pt x="980033" y="1206500"/>
                  </a:lnTo>
                  <a:lnTo>
                    <a:pt x="973937" y="1206500"/>
                  </a:lnTo>
                  <a:lnTo>
                    <a:pt x="973937" y="1219200"/>
                  </a:lnTo>
                  <a:lnTo>
                    <a:pt x="972515" y="1219200"/>
                  </a:lnTo>
                  <a:lnTo>
                    <a:pt x="972515" y="1244600"/>
                  </a:lnTo>
                  <a:lnTo>
                    <a:pt x="967765" y="1257300"/>
                  </a:lnTo>
                  <a:lnTo>
                    <a:pt x="957491" y="1270000"/>
                  </a:lnTo>
                  <a:lnTo>
                    <a:pt x="953389" y="1257300"/>
                  </a:lnTo>
                  <a:lnTo>
                    <a:pt x="953389" y="1282700"/>
                  </a:lnTo>
                  <a:lnTo>
                    <a:pt x="949274" y="1295387"/>
                  </a:lnTo>
                  <a:lnTo>
                    <a:pt x="941057" y="1295400"/>
                  </a:lnTo>
                  <a:lnTo>
                    <a:pt x="941057" y="1308100"/>
                  </a:lnTo>
                  <a:lnTo>
                    <a:pt x="936942" y="1308100"/>
                  </a:lnTo>
                  <a:lnTo>
                    <a:pt x="931811" y="1308100"/>
                  </a:lnTo>
                  <a:lnTo>
                    <a:pt x="913320" y="1320800"/>
                  </a:lnTo>
                  <a:lnTo>
                    <a:pt x="899960" y="1320800"/>
                  </a:lnTo>
                  <a:lnTo>
                    <a:pt x="895858" y="1308100"/>
                  </a:lnTo>
                  <a:lnTo>
                    <a:pt x="899579" y="1308100"/>
                  </a:lnTo>
                  <a:lnTo>
                    <a:pt x="908570" y="1295400"/>
                  </a:lnTo>
                  <a:lnTo>
                    <a:pt x="912291" y="1282700"/>
                  </a:lnTo>
                  <a:lnTo>
                    <a:pt x="918451" y="1295387"/>
                  </a:lnTo>
                  <a:lnTo>
                    <a:pt x="930783" y="1295400"/>
                  </a:lnTo>
                  <a:lnTo>
                    <a:pt x="936942" y="1308100"/>
                  </a:lnTo>
                  <a:lnTo>
                    <a:pt x="936942" y="1295400"/>
                  </a:lnTo>
                  <a:lnTo>
                    <a:pt x="932840" y="1295400"/>
                  </a:lnTo>
                  <a:lnTo>
                    <a:pt x="932840" y="1282700"/>
                  </a:lnTo>
                  <a:lnTo>
                    <a:pt x="920508" y="1282700"/>
                  </a:lnTo>
                  <a:lnTo>
                    <a:pt x="916406" y="1270000"/>
                  </a:lnTo>
                  <a:lnTo>
                    <a:pt x="919340" y="1260919"/>
                  </a:lnTo>
                  <a:lnTo>
                    <a:pt x="936942" y="1282700"/>
                  </a:lnTo>
                  <a:lnTo>
                    <a:pt x="953389" y="1282700"/>
                  </a:lnTo>
                  <a:lnTo>
                    <a:pt x="953389" y="1257300"/>
                  </a:lnTo>
                  <a:lnTo>
                    <a:pt x="959548" y="1257300"/>
                  </a:lnTo>
                  <a:lnTo>
                    <a:pt x="971880" y="1244600"/>
                  </a:lnTo>
                  <a:lnTo>
                    <a:pt x="972515" y="1244600"/>
                  </a:lnTo>
                  <a:lnTo>
                    <a:pt x="972515" y="1219200"/>
                  </a:lnTo>
                  <a:lnTo>
                    <a:pt x="969822" y="1219200"/>
                  </a:lnTo>
                  <a:lnTo>
                    <a:pt x="969822" y="1206500"/>
                  </a:lnTo>
                  <a:lnTo>
                    <a:pt x="957491" y="1206500"/>
                  </a:lnTo>
                  <a:lnTo>
                    <a:pt x="961605" y="1193800"/>
                  </a:lnTo>
                  <a:lnTo>
                    <a:pt x="965708" y="1193800"/>
                  </a:lnTo>
                  <a:lnTo>
                    <a:pt x="969822" y="1206500"/>
                  </a:lnTo>
                  <a:lnTo>
                    <a:pt x="973937" y="1206500"/>
                  </a:lnTo>
                  <a:lnTo>
                    <a:pt x="973937" y="1193800"/>
                  </a:lnTo>
                  <a:lnTo>
                    <a:pt x="972261" y="1193800"/>
                  </a:lnTo>
                  <a:lnTo>
                    <a:pt x="973937" y="1181100"/>
                  </a:lnTo>
                  <a:lnTo>
                    <a:pt x="975601" y="1181100"/>
                  </a:lnTo>
                  <a:lnTo>
                    <a:pt x="978039" y="1168400"/>
                  </a:lnTo>
                  <a:lnTo>
                    <a:pt x="970203" y="1168400"/>
                  </a:lnTo>
                  <a:lnTo>
                    <a:pt x="961224" y="1181087"/>
                  </a:lnTo>
                  <a:lnTo>
                    <a:pt x="957491" y="1193800"/>
                  </a:lnTo>
                  <a:lnTo>
                    <a:pt x="955052" y="1181100"/>
                  </a:lnTo>
                  <a:lnTo>
                    <a:pt x="951712" y="1155700"/>
                  </a:lnTo>
                  <a:lnTo>
                    <a:pt x="990371" y="1155700"/>
                  </a:lnTo>
                  <a:lnTo>
                    <a:pt x="986256" y="1168400"/>
                  </a:lnTo>
                  <a:lnTo>
                    <a:pt x="994473" y="1168400"/>
                  </a:lnTo>
                  <a:lnTo>
                    <a:pt x="998588" y="1155700"/>
                  </a:lnTo>
                  <a:lnTo>
                    <a:pt x="1002703" y="1155700"/>
                  </a:lnTo>
                  <a:lnTo>
                    <a:pt x="1006805" y="1168400"/>
                  </a:lnTo>
                  <a:lnTo>
                    <a:pt x="1015022" y="1168400"/>
                  </a:lnTo>
                  <a:lnTo>
                    <a:pt x="1019136" y="1181100"/>
                  </a:lnTo>
                  <a:lnTo>
                    <a:pt x="1019136" y="1155700"/>
                  </a:lnTo>
                  <a:lnTo>
                    <a:pt x="1015034" y="1155700"/>
                  </a:lnTo>
                  <a:lnTo>
                    <a:pt x="1019136" y="1143000"/>
                  </a:lnTo>
                  <a:lnTo>
                    <a:pt x="1027353" y="1143000"/>
                  </a:lnTo>
                  <a:lnTo>
                    <a:pt x="1027353" y="1104900"/>
                  </a:lnTo>
                  <a:lnTo>
                    <a:pt x="1006805" y="1104900"/>
                  </a:lnTo>
                  <a:lnTo>
                    <a:pt x="1006805" y="1111237"/>
                  </a:lnTo>
                  <a:lnTo>
                    <a:pt x="1010920" y="1117600"/>
                  </a:lnTo>
                  <a:lnTo>
                    <a:pt x="1006805" y="1117600"/>
                  </a:lnTo>
                  <a:lnTo>
                    <a:pt x="1006805" y="1111237"/>
                  </a:lnTo>
                  <a:lnTo>
                    <a:pt x="1002703" y="1104900"/>
                  </a:lnTo>
                  <a:lnTo>
                    <a:pt x="1002703" y="1117600"/>
                  </a:lnTo>
                  <a:lnTo>
                    <a:pt x="998588" y="1117600"/>
                  </a:lnTo>
                  <a:lnTo>
                    <a:pt x="990371" y="1130300"/>
                  </a:lnTo>
                  <a:lnTo>
                    <a:pt x="978039" y="1130300"/>
                  </a:lnTo>
                  <a:lnTo>
                    <a:pt x="973937" y="1143000"/>
                  </a:lnTo>
                  <a:lnTo>
                    <a:pt x="969822" y="1143000"/>
                  </a:lnTo>
                  <a:lnTo>
                    <a:pt x="969822" y="1130300"/>
                  </a:lnTo>
                  <a:lnTo>
                    <a:pt x="949274" y="1130300"/>
                  </a:lnTo>
                  <a:lnTo>
                    <a:pt x="949274" y="1257300"/>
                  </a:lnTo>
                  <a:lnTo>
                    <a:pt x="945172" y="1270000"/>
                  </a:lnTo>
                  <a:lnTo>
                    <a:pt x="941057" y="1257300"/>
                  </a:lnTo>
                  <a:lnTo>
                    <a:pt x="949274" y="1257300"/>
                  </a:lnTo>
                  <a:lnTo>
                    <a:pt x="949274" y="1130300"/>
                  </a:lnTo>
                  <a:lnTo>
                    <a:pt x="920508" y="1130300"/>
                  </a:lnTo>
                  <a:lnTo>
                    <a:pt x="920508" y="1231900"/>
                  </a:lnTo>
                  <a:lnTo>
                    <a:pt x="920508" y="1244600"/>
                  </a:lnTo>
                  <a:lnTo>
                    <a:pt x="912291" y="1244600"/>
                  </a:lnTo>
                  <a:lnTo>
                    <a:pt x="912291" y="1231900"/>
                  </a:lnTo>
                  <a:lnTo>
                    <a:pt x="920508" y="1231900"/>
                  </a:lnTo>
                  <a:lnTo>
                    <a:pt x="920508" y="1130300"/>
                  </a:lnTo>
                  <a:lnTo>
                    <a:pt x="914349" y="1130300"/>
                  </a:lnTo>
                  <a:lnTo>
                    <a:pt x="891108" y="1117600"/>
                  </a:lnTo>
                  <a:lnTo>
                    <a:pt x="887641" y="1117600"/>
                  </a:lnTo>
                  <a:lnTo>
                    <a:pt x="887641" y="1231900"/>
                  </a:lnTo>
                  <a:lnTo>
                    <a:pt x="883526" y="1231900"/>
                  </a:lnTo>
                  <a:lnTo>
                    <a:pt x="883526" y="1219200"/>
                  </a:lnTo>
                  <a:lnTo>
                    <a:pt x="887641" y="1231900"/>
                  </a:lnTo>
                  <a:lnTo>
                    <a:pt x="887641" y="1117600"/>
                  </a:lnTo>
                  <a:lnTo>
                    <a:pt x="875309" y="1117600"/>
                  </a:lnTo>
                  <a:lnTo>
                    <a:pt x="875309" y="1193800"/>
                  </a:lnTo>
                  <a:lnTo>
                    <a:pt x="875309" y="1206500"/>
                  </a:lnTo>
                  <a:lnTo>
                    <a:pt x="871194" y="1219200"/>
                  </a:lnTo>
                  <a:lnTo>
                    <a:pt x="858862" y="1219200"/>
                  </a:lnTo>
                  <a:lnTo>
                    <a:pt x="862977" y="1206500"/>
                  </a:lnTo>
                  <a:lnTo>
                    <a:pt x="858862" y="1206500"/>
                  </a:lnTo>
                  <a:lnTo>
                    <a:pt x="858862" y="1193800"/>
                  </a:lnTo>
                  <a:lnTo>
                    <a:pt x="848601" y="1193800"/>
                  </a:lnTo>
                  <a:lnTo>
                    <a:pt x="836269" y="1181100"/>
                  </a:lnTo>
                  <a:lnTo>
                    <a:pt x="838327" y="1181100"/>
                  </a:lnTo>
                  <a:lnTo>
                    <a:pt x="842429" y="1168400"/>
                  </a:lnTo>
                  <a:lnTo>
                    <a:pt x="858862" y="1168400"/>
                  </a:lnTo>
                  <a:lnTo>
                    <a:pt x="862977" y="1155700"/>
                  </a:lnTo>
                  <a:lnTo>
                    <a:pt x="873544" y="1199235"/>
                  </a:lnTo>
                  <a:lnTo>
                    <a:pt x="875309" y="1193800"/>
                  </a:lnTo>
                  <a:lnTo>
                    <a:pt x="875309" y="1117600"/>
                  </a:lnTo>
                  <a:lnTo>
                    <a:pt x="867092" y="1117600"/>
                  </a:lnTo>
                  <a:lnTo>
                    <a:pt x="870813" y="1104900"/>
                  </a:lnTo>
                  <a:lnTo>
                    <a:pt x="879805" y="1079500"/>
                  </a:lnTo>
                  <a:lnTo>
                    <a:pt x="883526" y="1066800"/>
                  </a:lnTo>
                  <a:lnTo>
                    <a:pt x="887641" y="1066800"/>
                  </a:lnTo>
                  <a:lnTo>
                    <a:pt x="891743" y="1054100"/>
                  </a:lnTo>
                  <a:lnTo>
                    <a:pt x="889685" y="1054100"/>
                  </a:lnTo>
                  <a:lnTo>
                    <a:pt x="877366" y="1041400"/>
                  </a:lnTo>
                  <a:lnTo>
                    <a:pt x="871194" y="1041400"/>
                  </a:lnTo>
                  <a:lnTo>
                    <a:pt x="871194" y="1028700"/>
                  </a:lnTo>
                  <a:lnTo>
                    <a:pt x="881468" y="1028700"/>
                  </a:lnTo>
                  <a:lnTo>
                    <a:pt x="893800" y="1041400"/>
                  </a:lnTo>
                  <a:lnTo>
                    <a:pt x="899960" y="1041400"/>
                  </a:lnTo>
                  <a:lnTo>
                    <a:pt x="904074" y="1028700"/>
                  </a:lnTo>
                  <a:lnTo>
                    <a:pt x="904074" y="1016000"/>
                  </a:lnTo>
                  <a:lnTo>
                    <a:pt x="908189" y="1016000"/>
                  </a:lnTo>
                  <a:lnTo>
                    <a:pt x="921156" y="1028700"/>
                  </a:lnTo>
                  <a:lnTo>
                    <a:pt x="948639" y="1066800"/>
                  </a:lnTo>
                  <a:lnTo>
                    <a:pt x="961605" y="1079500"/>
                  </a:lnTo>
                  <a:lnTo>
                    <a:pt x="965720" y="1079500"/>
                  </a:lnTo>
                  <a:lnTo>
                    <a:pt x="973937" y="1066800"/>
                  </a:lnTo>
                  <a:lnTo>
                    <a:pt x="957491" y="1066800"/>
                  </a:lnTo>
                  <a:lnTo>
                    <a:pt x="957491" y="1054100"/>
                  </a:lnTo>
                  <a:lnTo>
                    <a:pt x="965708" y="1054100"/>
                  </a:lnTo>
                  <a:lnTo>
                    <a:pt x="978039" y="1054100"/>
                  </a:lnTo>
                  <a:lnTo>
                    <a:pt x="978039" y="1041400"/>
                  </a:lnTo>
                  <a:lnTo>
                    <a:pt x="982154" y="1054100"/>
                  </a:lnTo>
                  <a:lnTo>
                    <a:pt x="984211" y="1047750"/>
                  </a:lnTo>
                  <a:lnTo>
                    <a:pt x="982154" y="1041400"/>
                  </a:lnTo>
                  <a:lnTo>
                    <a:pt x="982154" y="1028700"/>
                  </a:lnTo>
                  <a:lnTo>
                    <a:pt x="986256" y="1028700"/>
                  </a:lnTo>
                  <a:lnTo>
                    <a:pt x="986256" y="1041400"/>
                  </a:lnTo>
                  <a:lnTo>
                    <a:pt x="984211" y="1047750"/>
                  </a:lnTo>
                  <a:lnTo>
                    <a:pt x="986256" y="1054100"/>
                  </a:lnTo>
                  <a:lnTo>
                    <a:pt x="982154" y="1054100"/>
                  </a:lnTo>
                  <a:lnTo>
                    <a:pt x="978039" y="1054100"/>
                  </a:lnTo>
                  <a:lnTo>
                    <a:pt x="978039" y="1066800"/>
                  </a:lnTo>
                  <a:lnTo>
                    <a:pt x="986269" y="1054100"/>
                  </a:lnTo>
                  <a:lnTo>
                    <a:pt x="992492" y="1066800"/>
                  </a:lnTo>
                  <a:lnTo>
                    <a:pt x="1015034" y="1066800"/>
                  </a:lnTo>
                  <a:lnTo>
                    <a:pt x="1015034" y="1079500"/>
                  </a:lnTo>
                  <a:lnTo>
                    <a:pt x="1031468" y="1079500"/>
                  </a:lnTo>
                  <a:lnTo>
                    <a:pt x="1019136" y="1066800"/>
                  </a:lnTo>
                  <a:lnTo>
                    <a:pt x="1019136" y="1054100"/>
                  </a:lnTo>
                  <a:lnTo>
                    <a:pt x="1028382" y="1054100"/>
                  </a:lnTo>
                  <a:lnTo>
                    <a:pt x="1046873" y="1041400"/>
                  </a:lnTo>
                  <a:lnTo>
                    <a:pt x="1056119" y="1041400"/>
                  </a:lnTo>
                  <a:lnTo>
                    <a:pt x="1064336" y="1041400"/>
                  </a:lnTo>
                  <a:lnTo>
                    <a:pt x="1060234" y="1028700"/>
                  </a:lnTo>
                  <a:lnTo>
                    <a:pt x="1113650" y="1028700"/>
                  </a:lnTo>
                  <a:lnTo>
                    <a:pt x="1117765" y="1016000"/>
                  </a:lnTo>
                  <a:lnTo>
                    <a:pt x="1121867" y="1016000"/>
                  </a:lnTo>
                  <a:lnTo>
                    <a:pt x="1125982" y="1003300"/>
                  </a:lnTo>
                  <a:lnTo>
                    <a:pt x="1130096" y="1003300"/>
                  </a:lnTo>
                  <a:lnTo>
                    <a:pt x="1130096" y="1016000"/>
                  </a:lnTo>
                  <a:lnTo>
                    <a:pt x="1121867" y="1016000"/>
                  </a:lnTo>
                  <a:lnTo>
                    <a:pt x="1117765" y="1028700"/>
                  </a:lnTo>
                  <a:lnTo>
                    <a:pt x="1130096" y="1028700"/>
                  </a:lnTo>
                  <a:lnTo>
                    <a:pt x="1130096" y="1041400"/>
                  </a:lnTo>
                  <a:lnTo>
                    <a:pt x="1146530" y="1041400"/>
                  </a:lnTo>
                  <a:lnTo>
                    <a:pt x="1146530" y="1003300"/>
                  </a:lnTo>
                  <a:lnTo>
                    <a:pt x="1171181" y="1003300"/>
                  </a:lnTo>
                  <a:lnTo>
                    <a:pt x="1175296" y="1003300"/>
                  </a:lnTo>
                  <a:lnTo>
                    <a:pt x="1179398" y="1016000"/>
                  </a:lnTo>
                  <a:lnTo>
                    <a:pt x="1182484" y="1016000"/>
                  </a:lnTo>
                  <a:lnTo>
                    <a:pt x="1188643" y="1041400"/>
                  </a:lnTo>
                  <a:lnTo>
                    <a:pt x="1179410" y="1041400"/>
                  </a:lnTo>
                  <a:lnTo>
                    <a:pt x="1186218" y="1054100"/>
                  </a:lnTo>
                  <a:lnTo>
                    <a:pt x="1204061" y="1054100"/>
                  </a:lnTo>
                  <a:lnTo>
                    <a:pt x="1199946" y="1066800"/>
                  </a:lnTo>
                  <a:lnTo>
                    <a:pt x="1208176" y="1079500"/>
                  </a:lnTo>
                  <a:lnTo>
                    <a:pt x="1212278" y="1079500"/>
                  </a:lnTo>
                  <a:lnTo>
                    <a:pt x="1212278" y="1066800"/>
                  </a:lnTo>
                  <a:lnTo>
                    <a:pt x="1208176" y="1066800"/>
                  </a:lnTo>
                  <a:lnTo>
                    <a:pt x="1208176" y="1041400"/>
                  </a:lnTo>
                  <a:lnTo>
                    <a:pt x="1208163" y="1028700"/>
                  </a:lnTo>
                  <a:lnTo>
                    <a:pt x="1212278" y="1028700"/>
                  </a:lnTo>
                  <a:lnTo>
                    <a:pt x="1212278" y="1054100"/>
                  </a:lnTo>
                  <a:lnTo>
                    <a:pt x="1220495" y="1041400"/>
                  </a:lnTo>
                  <a:lnTo>
                    <a:pt x="1222552" y="1035050"/>
                  </a:lnTo>
                  <a:lnTo>
                    <a:pt x="1220495" y="1028700"/>
                  </a:lnTo>
                  <a:lnTo>
                    <a:pt x="1224610" y="1028700"/>
                  </a:lnTo>
                  <a:lnTo>
                    <a:pt x="1222552" y="1035050"/>
                  </a:lnTo>
                  <a:lnTo>
                    <a:pt x="1224610" y="1041400"/>
                  </a:lnTo>
                  <a:lnTo>
                    <a:pt x="1232827" y="1041400"/>
                  </a:lnTo>
                  <a:lnTo>
                    <a:pt x="1245158" y="1066800"/>
                  </a:lnTo>
                  <a:lnTo>
                    <a:pt x="1257490" y="1028700"/>
                  </a:lnTo>
                  <a:lnTo>
                    <a:pt x="1251318" y="1022350"/>
                  </a:lnTo>
                  <a:lnTo>
                    <a:pt x="1253375" y="1028700"/>
                  </a:lnTo>
                  <a:lnTo>
                    <a:pt x="1245158" y="1028700"/>
                  </a:lnTo>
                  <a:lnTo>
                    <a:pt x="1245158" y="1016000"/>
                  </a:lnTo>
                  <a:lnTo>
                    <a:pt x="1251318" y="1022350"/>
                  </a:lnTo>
                  <a:lnTo>
                    <a:pt x="1249260" y="1016000"/>
                  </a:lnTo>
                  <a:lnTo>
                    <a:pt x="1257490" y="1016000"/>
                  </a:lnTo>
                  <a:lnTo>
                    <a:pt x="1257490" y="1028700"/>
                  </a:lnTo>
                  <a:lnTo>
                    <a:pt x="1263650" y="1028700"/>
                  </a:lnTo>
                  <a:lnTo>
                    <a:pt x="1271346" y="1036637"/>
                  </a:lnTo>
                  <a:lnTo>
                    <a:pt x="1278026" y="1016000"/>
                  </a:lnTo>
                  <a:lnTo>
                    <a:pt x="1278026" y="1028700"/>
                  </a:lnTo>
                  <a:lnTo>
                    <a:pt x="1282141" y="1028700"/>
                  </a:lnTo>
                  <a:lnTo>
                    <a:pt x="1282141" y="1016000"/>
                  </a:lnTo>
                  <a:lnTo>
                    <a:pt x="1286256" y="1016000"/>
                  </a:lnTo>
                  <a:lnTo>
                    <a:pt x="1290358" y="1028700"/>
                  </a:lnTo>
                  <a:lnTo>
                    <a:pt x="1294472" y="1028700"/>
                  </a:lnTo>
                  <a:lnTo>
                    <a:pt x="1298575" y="1041400"/>
                  </a:lnTo>
                  <a:lnTo>
                    <a:pt x="1298575" y="1028700"/>
                  </a:lnTo>
                  <a:lnTo>
                    <a:pt x="1319123" y="1028700"/>
                  </a:lnTo>
                  <a:lnTo>
                    <a:pt x="1319123" y="1016000"/>
                  </a:lnTo>
                  <a:lnTo>
                    <a:pt x="1331455" y="1016000"/>
                  </a:lnTo>
                  <a:lnTo>
                    <a:pt x="1327340" y="1028700"/>
                  </a:lnTo>
                  <a:lnTo>
                    <a:pt x="1323238" y="1028700"/>
                  </a:lnTo>
                  <a:lnTo>
                    <a:pt x="1320215" y="1041400"/>
                  </a:lnTo>
                  <a:lnTo>
                    <a:pt x="1317586" y="1054100"/>
                  </a:lnTo>
                  <a:lnTo>
                    <a:pt x="1315720" y="1066800"/>
                  </a:lnTo>
                  <a:lnTo>
                    <a:pt x="1302689" y="1066800"/>
                  </a:lnTo>
                  <a:lnTo>
                    <a:pt x="1298575" y="1054100"/>
                  </a:lnTo>
                  <a:lnTo>
                    <a:pt x="1294472" y="1054100"/>
                  </a:lnTo>
                  <a:lnTo>
                    <a:pt x="1298575" y="1066800"/>
                  </a:lnTo>
                  <a:lnTo>
                    <a:pt x="1294472" y="1066800"/>
                  </a:lnTo>
                  <a:lnTo>
                    <a:pt x="1286637" y="1079500"/>
                  </a:lnTo>
                  <a:lnTo>
                    <a:pt x="1286243" y="1079500"/>
                  </a:lnTo>
                  <a:lnTo>
                    <a:pt x="1278026" y="1079500"/>
                  </a:lnTo>
                  <a:lnTo>
                    <a:pt x="1278026" y="1066800"/>
                  </a:lnTo>
                  <a:lnTo>
                    <a:pt x="1282141" y="1066800"/>
                  </a:lnTo>
                  <a:lnTo>
                    <a:pt x="1282141" y="1054100"/>
                  </a:lnTo>
                  <a:lnTo>
                    <a:pt x="1273543" y="1066800"/>
                  </a:lnTo>
                  <a:lnTo>
                    <a:pt x="1249260" y="1066800"/>
                  </a:lnTo>
                  <a:lnTo>
                    <a:pt x="1245158" y="1079500"/>
                  </a:lnTo>
                  <a:lnTo>
                    <a:pt x="1265707" y="1079500"/>
                  </a:lnTo>
                  <a:lnTo>
                    <a:pt x="1260182" y="1092200"/>
                  </a:lnTo>
                  <a:lnTo>
                    <a:pt x="1250683" y="1104900"/>
                  </a:lnTo>
                  <a:lnTo>
                    <a:pt x="1245158" y="1104900"/>
                  </a:lnTo>
                  <a:lnTo>
                    <a:pt x="1269809" y="1168400"/>
                  </a:lnTo>
                  <a:lnTo>
                    <a:pt x="1278026" y="1168400"/>
                  </a:lnTo>
                  <a:lnTo>
                    <a:pt x="1280502" y="1160780"/>
                  </a:lnTo>
                  <a:lnTo>
                    <a:pt x="1290358" y="1181087"/>
                  </a:lnTo>
                  <a:lnTo>
                    <a:pt x="1319123" y="1181100"/>
                  </a:lnTo>
                  <a:lnTo>
                    <a:pt x="1323238" y="1168400"/>
                  </a:lnTo>
                  <a:lnTo>
                    <a:pt x="1331455" y="1168400"/>
                  </a:lnTo>
                  <a:lnTo>
                    <a:pt x="1327340" y="1155700"/>
                  </a:lnTo>
                  <a:lnTo>
                    <a:pt x="1315021" y="1155700"/>
                  </a:lnTo>
                  <a:lnTo>
                    <a:pt x="1290358" y="1155700"/>
                  </a:lnTo>
                  <a:lnTo>
                    <a:pt x="1286256" y="1155700"/>
                  </a:lnTo>
                  <a:lnTo>
                    <a:pt x="1286256" y="1143000"/>
                  </a:lnTo>
                  <a:lnTo>
                    <a:pt x="1290358" y="1155700"/>
                  </a:lnTo>
                  <a:lnTo>
                    <a:pt x="1290358" y="1143000"/>
                  </a:lnTo>
                  <a:lnTo>
                    <a:pt x="1317459" y="1143000"/>
                  </a:lnTo>
                  <a:lnTo>
                    <a:pt x="1327340" y="1130300"/>
                  </a:lnTo>
                  <a:lnTo>
                    <a:pt x="1319123" y="1143000"/>
                  </a:lnTo>
                  <a:lnTo>
                    <a:pt x="1327340" y="1143000"/>
                  </a:lnTo>
                  <a:lnTo>
                    <a:pt x="1331455" y="1155700"/>
                  </a:lnTo>
                  <a:lnTo>
                    <a:pt x="1335570" y="1155700"/>
                  </a:lnTo>
                  <a:lnTo>
                    <a:pt x="1337678" y="1155700"/>
                  </a:lnTo>
                  <a:lnTo>
                    <a:pt x="1344295" y="1168400"/>
                  </a:lnTo>
                  <a:lnTo>
                    <a:pt x="1360220" y="1168400"/>
                  </a:lnTo>
                  <a:lnTo>
                    <a:pt x="1362659" y="1155700"/>
                  </a:lnTo>
                  <a:lnTo>
                    <a:pt x="1365999" y="1143000"/>
                  </a:lnTo>
                  <a:lnTo>
                    <a:pt x="1360220" y="1143000"/>
                  </a:lnTo>
                  <a:lnTo>
                    <a:pt x="1360220" y="1130300"/>
                  </a:lnTo>
                  <a:lnTo>
                    <a:pt x="1331455" y="1130300"/>
                  </a:lnTo>
                  <a:lnTo>
                    <a:pt x="1347063" y="1104900"/>
                  </a:lnTo>
                  <a:lnTo>
                    <a:pt x="1380769" y="1104900"/>
                  </a:lnTo>
                  <a:lnTo>
                    <a:pt x="1405420" y="1104900"/>
                  </a:lnTo>
                  <a:lnTo>
                    <a:pt x="1419225" y="1117600"/>
                  </a:lnTo>
                  <a:lnTo>
                    <a:pt x="1432648" y="1143000"/>
                  </a:lnTo>
                  <a:lnTo>
                    <a:pt x="1440675" y="1155700"/>
                  </a:lnTo>
                  <a:lnTo>
                    <a:pt x="1438300" y="1181100"/>
                  </a:lnTo>
                  <a:lnTo>
                    <a:pt x="1425968" y="1181100"/>
                  </a:lnTo>
                  <a:lnTo>
                    <a:pt x="1401318" y="1193800"/>
                  </a:lnTo>
                  <a:lnTo>
                    <a:pt x="1401318" y="1181100"/>
                  </a:lnTo>
                  <a:lnTo>
                    <a:pt x="1397203" y="1181100"/>
                  </a:lnTo>
                  <a:lnTo>
                    <a:pt x="1323238" y="1181100"/>
                  </a:lnTo>
                  <a:lnTo>
                    <a:pt x="1319123" y="1193800"/>
                  </a:lnTo>
                  <a:lnTo>
                    <a:pt x="1323238" y="1193800"/>
                  </a:lnTo>
                  <a:lnTo>
                    <a:pt x="1372552" y="1193800"/>
                  </a:lnTo>
                  <a:lnTo>
                    <a:pt x="1376654" y="1206500"/>
                  </a:lnTo>
                  <a:lnTo>
                    <a:pt x="1356106" y="1206500"/>
                  </a:lnTo>
                  <a:lnTo>
                    <a:pt x="1352003" y="1219200"/>
                  </a:lnTo>
                  <a:lnTo>
                    <a:pt x="1352003" y="1206500"/>
                  </a:lnTo>
                  <a:lnTo>
                    <a:pt x="1339672" y="1206500"/>
                  </a:lnTo>
                  <a:lnTo>
                    <a:pt x="1334211" y="1219200"/>
                  </a:lnTo>
                  <a:lnTo>
                    <a:pt x="1329918" y="1219200"/>
                  </a:lnTo>
                  <a:lnTo>
                    <a:pt x="1326388" y="1231900"/>
                  </a:lnTo>
                  <a:lnTo>
                    <a:pt x="1323238" y="1231900"/>
                  </a:lnTo>
                  <a:lnTo>
                    <a:pt x="1323238" y="1218653"/>
                  </a:lnTo>
                  <a:lnTo>
                    <a:pt x="1322857" y="1219200"/>
                  </a:lnTo>
                  <a:lnTo>
                    <a:pt x="1319123" y="1231900"/>
                  </a:lnTo>
                  <a:lnTo>
                    <a:pt x="1319123" y="1219200"/>
                  </a:lnTo>
                  <a:lnTo>
                    <a:pt x="1298575" y="1219200"/>
                  </a:lnTo>
                  <a:lnTo>
                    <a:pt x="1298575" y="1206500"/>
                  </a:lnTo>
                  <a:lnTo>
                    <a:pt x="1306804" y="1206500"/>
                  </a:lnTo>
                  <a:lnTo>
                    <a:pt x="1306804" y="1193800"/>
                  </a:lnTo>
                  <a:lnTo>
                    <a:pt x="1302689" y="1193800"/>
                  </a:lnTo>
                  <a:lnTo>
                    <a:pt x="1286256" y="1181100"/>
                  </a:lnTo>
                  <a:lnTo>
                    <a:pt x="1236941" y="1168400"/>
                  </a:lnTo>
                  <a:lnTo>
                    <a:pt x="1236941" y="1181100"/>
                  </a:lnTo>
                  <a:lnTo>
                    <a:pt x="1220495" y="1181100"/>
                  </a:lnTo>
                  <a:lnTo>
                    <a:pt x="1220495" y="1219200"/>
                  </a:lnTo>
                  <a:lnTo>
                    <a:pt x="1235265" y="1231900"/>
                  </a:lnTo>
                  <a:lnTo>
                    <a:pt x="1263269" y="1257300"/>
                  </a:lnTo>
                  <a:lnTo>
                    <a:pt x="1278026" y="1270000"/>
                  </a:lnTo>
                  <a:lnTo>
                    <a:pt x="1290358" y="1270000"/>
                  </a:lnTo>
                  <a:lnTo>
                    <a:pt x="1290358" y="1257300"/>
                  </a:lnTo>
                  <a:lnTo>
                    <a:pt x="1298575" y="1257300"/>
                  </a:lnTo>
                  <a:lnTo>
                    <a:pt x="1298575" y="1270000"/>
                  </a:lnTo>
                  <a:lnTo>
                    <a:pt x="1302689" y="1257300"/>
                  </a:lnTo>
                  <a:lnTo>
                    <a:pt x="1306804" y="1257300"/>
                  </a:lnTo>
                  <a:lnTo>
                    <a:pt x="1306804" y="1270000"/>
                  </a:lnTo>
                  <a:lnTo>
                    <a:pt x="1310906" y="1270000"/>
                  </a:lnTo>
                  <a:lnTo>
                    <a:pt x="1310906" y="1257300"/>
                  </a:lnTo>
                  <a:lnTo>
                    <a:pt x="1315021" y="1257300"/>
                  </a:lnTo>
                  <a:lnTo>
                    <a:pt x="1342415" y="1231900"/>
                  </a:lnTo>
                  <a:lnTo>
                    <a:pt x="1356106" y="1219200"/>
                  </a:lnTo>
                  <a:lnTo>
                    <a:pt x="1380769" y="1219200"/>
                  </a:lnTo>
                  <a:lnTo>
                    <a:pt x="1383220" y="1224305"/>
                  </a:lnTo>
                  <a:lnTo>
                    <a:pt x="1384871" y="1219200"/>
                  </a:lnTo>
                  <a:lnTo>
                    <a:pt x="1388986" y="1219200"/>
                  </a:lnTo>
                  <a:lnTo>
                    <a:pt x="1393088" y="1231900"/>
                  </a:lnTo>
                  <a:lnTo>
                    <a:pt x="1392580" y="1231900"/>
                  </a:lnTo>
                  <a:lnTo>
                    <a:pt x="1397520" y="1244600"/>
                  </a:lnTo>
                  <a:lnTo>
                    <a:pt x="1417751" y="1244600"/>
                  </a:lnTo>
                  <a:lnTo>
                    <a:pt x="1417751" y="1231900"/>
                  </a:lnTo>
                  <a:lnTo>
                    <a:pt x="1401318" y="1231900"/>
                  </a:lnTo>
                  <a:lnTo>
                    <a:pt x="1403756" y="1219200"/>
                  </a:lnTo>
                  <a:lnTo>
                    <a:pt x="1407096" y="1206500"/>
                  </a:lnTo>
                  <a:lnTo>
                    <a:pt x="1409534" y="1193800"/>
                  </a:lnTo>
                  <a:lnTo>
                    <a:pt x="1428026" y="1193800"/>
                  </a:lnTo>
                  <a:lnTo>
                    <a:pt x="1440345" y="1206500"/>
                  </a:lnTo>
                  <a:lnTo>
                    <a:pt x="1430083" y="1206500"/>
                  </a:lnTo>
                  <a:lnTo>
                    <a:pt x="1437119" y="1213751"/>
                  </a:lnTo>
                  <a:lnTo>
                    <a:pt x="1442415" y="1209675"/>
                  </a:lnTo>
                  <a:lnTo>
                    <a:pt x="1442415" y="1206500"/>
                  </a:lnTo>
                  <a:lnTo>
                    <a:pt x="1446517" y="1206500"/>
                  </a:lnTo>
                  <a:lnTo>
                    <a:pt x="1446517" y="1193800"/>
                  </a:lnTo>
                  <a:lnTo>
                    <a:pt x="1442415" y="1181100"/>
                  </a:lnTo>
                  <a:lnTo>
                    <a:pt x="1446517" y="1181100"/>
                  </a:lnTo>
                  <a:lnTo>
                    <a:pt x="1446517" y="1168400"/>
                  </a:lnTo>
                  <a:lnTo>
                    <a:pt x="1450632" y="1181087"/>
                  </a:lnTo>
                  <a:lnTo>
                    <a:pt x="1462951" y="1181100"/>
                  </a:lnTo>
                  <a:lnTo>
                    <a:pt x="1462951" y="1206500"/>
                  </a:lnTo>
                  <a:lnTo>
                    <a:pt x="1446517" y="1206500"/>
                  </a:lnTo>
                  <a:lnTo>
                    <a:pt x="1442415" y="1209675"/>
                  </a:lnTo>
                  <a:lnTo>
                    <a:pt x="1442415" y="1219200"/>
                  </a:lnTo>
                  <a:lnTo>
                    <a:pt x="1437119" y="1213751"/>
                  </a:lnTo>
                  <a:lnTo>
                    <a:pt x="1430083" y="1219200"/>
                  </a:lnTo>
                  <a:lnTo>
                    <a:pt x="1421866" y="1219200"/>
                  </a:lnTo>
                  <a:lnTo>
                    <a:pt x="1417751" y="1231900"/>
                  </a:lnTo>
                  <a:lnTo>
                    <a:pt x="1421866" y="1231900"/>
                  </a:lnTo>
                  <a:lnTo>
                    <a:pt x="1434185" y="1231900"/>
                  </a:lnTo>
                  <a:lnTo>
                    <a:pt x="1438300" y="1219200"/>
                  </a:lnTo>
                  <a:lnTo>
                    <a:pt x="1442415" y="1231900"/>
                  </a:lnTo>
                  <a:lnTo>
                    <a:pt x="1475282" y="1231900"/>
                  </a:lnTo>
                  <a:lnTo>
                    <a:pt x="1483499" y="1206500"/>
                  </a:lnTo>
                  <a:lnTo>
                    <a:pt x="1489659" y="1219200"/>
                  </a:lnTo>
                  <a:lnTo>
                    <a:pt x="1495831" y="1225550"/>
                  </a:lnTo>
                  <a:lnTo>
                    <a:pt x="1495831" y="1219200"/>
                  </a:lnTo>
                  <a:lnTo>
                    <a:pt x="1498917" y="1228725"/>
                  </a:lnTo>
                  <a:lnTo>
                    <a:pt x="1501990" y="1231900"/>
                  </a:lnTo>
                  <a:lnTo>
                    <a:pt x="1504048" y="1231900"/>
                  </a:lnTo>
                  <a:lnTo>
                    <a:pt x="1499933" y="1244600"/>
                  </a:lnTo>
                  <a:lnTo>
                    <a:pt x="1499946" y="1257300"/>
                  </a:lnTo>
                  <a:lnTo>
                    <a:pt x="1504048" y="1257300"/>
                  </a:lnTo>
                  <a:lnTo>
                    <a:pt x="1504048" y="1244600"/>
                  </a:lnTo>
                  <a:lnTo>
                    <a:pt x="1512265" y="1244600"/>
                  </a:lnTo>
                  <a:lnTo>
                    <a:pt x="1520482" y="1257300"/>
                  </a:lnTo>
                  <a:lnTo>
                    <a:pt x="1528711" y="1257300"/>
                  </a:lnTo>
                  <a:lnTo>
                    <a:pt x="1532813" y="1270000"/>
                  </a:lnTo>
                  <a:lnTo>
                    <a:pt x="1532813" y="1257300"/>
                  </a:lnTo>
                  <a:lnTo>
                    <a:pt x="1536928" y="1257300"/>
                  </a:lnTo>
                  <a:lnTo>
                    <a:pt x="1545145" y="1244600"/>
                  </a:lnTo>
                  <a:lnTo>
                    <a:pt x="1549260" y="1244600"/>
                  </a:lnTo>
                  <a:lnTo>
                    <a:pt x="1541030" y="1270000"/>
                  </a:lnTo>
                  <a:lnTo>
                    <a:pt x="1561579" y="1270000"/>
                  </a:lnTo>
                  <a:lnTo>
                    <a:pt x="1591716" y="1295387"/>
                  </a:lnTo>
                  <a:lnTo>
                    <a:pt x="1594459" y="1295400"/>
                  </a:lnTo>
                  <a:lnTo>
                    <a:pt x="1598561" y="1282700"/>
                  </a:lnTo>
                  <a:lnTo>
                    <a:pt x="1605368" y="1270000"/>
                  </a:lnTo>
                  <a:lnTo>
                    <a:pt x="1620520" y="1257300"/>
                  </a:lnTo>
                  <a:lnTo>
                    <a:pt x="1647875" y="1257300"/>
                  </a:lnTo>
                  <a:lnTo>
                    <a:pt x="1643773" y="1270000"/>
                  </a:lnTo>
                  <a:lnTo>
                    <a:pt x="1627327" y="1270000"/>
                  </a:lnTo>
                  <a:lnTo>
                    <a:pt x="1625955" y="1274229"/>
                  </a:lnTo>
                  <a:lnTo>
                    <a:pt x="1631442" y="1282700"/>
                  </a:lnTo>
                  <a:lnTo>
                    <a:pt x="1639658" y="1282700"/>
                  </a:lnTo>
                  <a:lnTo>
                    <a:pt x="1639658" y="1295387"/>
                  </a:lnTo>
                  <a:lnTo>
                    <a:pt x="1643380" y="1282700"/>
                  </a:lnTo>
                  <a:lnTo>
                    <a:pt x="1652371" y="1257300"/>
                  </a:lnTo>
                  <a:lnTo>
                    <a:pt x="1656092" y="1244600"/>
                  </a:lnTo>
                  <a:lnTo>
                    <a:pt x="1631442" y="1244600"/>
                  </a:lnTo>
                  <a:lnTo>
                    <a:pt x="1637538" y="1231900"/>
                  </a:lnTo>
                  <a:lnTo>
                    <a:pt x="1643253" y="1219200"/>
                  </a:lnTo>
                  <a:lnTo>
                    <a:pt x="1648206" y="1219200"/>
                  </a:lnTo>
                  <a:lnTo>
                    <a:pt x="1651990" y="1206500"/>
                  </a:lnTo>
                  <a:lnTo>
                    <a:pt x="1627327" y="1206500"/>
                  </a:lnTo>
                  <a:lnTo>
                    <a:pt x="1623225" y="1219200"/>
                  </a:lnTo>
                  <a:lnTo>
                    <a:pt x="1619110" y="1219200"/>
                  </a:lnTo>
                  <a:lnTo>
                    <a:pt x="1610893" y="1231900"/>
                  </a:lnTo>
                  <a:lnTo>
                    <a:pt x="1610893" y="1219200"/>
                  </a:lnTo>
                  <a:lnTo>
                    <a:pt x="1614995" y="1219200"/>
                  </a:lnTo>
                  <a:lnTo>
                    <a:pt x="1614995" y="1206500"/>
                  </a:lnTo>
                  <a:lnTo>
                    <a:pt x="1619110" y="1206500"/>
                  </a:lnTo>
                  <a:lnTo>
                    <a:pt x="1590344" y="1181100"/>
                  </a:lnTo>
                  <a:lnTo>
                    <a:pt x="1587906" y="1181100"/>
                  </a:lnTo>
                  <a:lnTo>
                    <a:pt x="1584566" y="1206500"/>
                  </a:lnTo>
                  <a:lnTo>
                    <a:pt x="1557464" y="1206500"/>
                  </a:lnTo>
                  <a:lnTo>
                    <a:pt x="1557464" y="1193800"/>
                  </a:lnTo>
                  <a:lnTo>
                    <a:pt x="1561579" y="1193800"/>
                  </a:lnTo>
                  <a:lnTo>
                    <a:pt x="1561579" y="1181087"/>
                  </a:lnTo>
                  <a:lnTo>
                    <a:pt x="1571790" y="1168400"/>
                  </a:lnTo>
                  <a:lnTo>
                    <a:pt x="1569288" y="1168400"/>
                  </a:lnTo>
                  <a:lnTo>
                    <a:pt x="1559839" y="1155700"/>
                  </a:lnTo>
                  <a:lnTo>
                    <a:pt x="1541030" y="1155700"/>
                  </a:lnTo>
                  <a:lnTo>
                    <a:pt x="1532813" y="1143000"/>
                  </a:lnTo>
                  <a:lnTo>
                    <a:pt x="1532813" y="1181100"/>
                  </a:lnTo>
                  <a:lnTo>
                    <a:pt x="1524596" y="1181100"/>
                  </a:lnTo>
                  <a:lnTo>
                    <a:pt x="1518424" y="1168400"/>
                  </a:lnTo>
                  <a:lnTo>
                    <a:pt x="1512265" y="1155700"/>
                  </a:lnTo>
                  <a:lnTo>
                    <a:pt x="1518361" y="1155700"/>
                  </a:lnTo>
                  <a:lnTo>
                    <a:pt x="1524076" y="1168400"/>
                  </a:lnTo>
                  <a:lnTo>
                    <a:pt x="1529029" y="1168400"/>
                  </a:lnTo>
                  <a:lnTo>
                    <a:pt x="1532813" y="1181100"/>
                  </a:lnTo>
                  <a:lnTo>
                    <a:pt x="1532813" y="1143000"/>
                  </a:lnTo>
                  <a:lnTo>
                    <a:pt x="1524596" y="1130300"/>
                  </a:lnTo>
                  <a:lnTo>
                    <a:pt x="1536852" y="1117600"/>
                  </a:lnTo>
                  <a:lnTo>
                    <a:pt x="1548739" y="1104900"/>
                  </a:lnTo>
                  <a:lnTo>
                    <a:pt x="1559839" y="1092200"/>
                  </a:lnTo>
                  <a:lnTo>
                    <a:pt x="1569796" y="1079500"/>
                  </a:lnTo>
                  <a:lnTo>
                    <a:pt x="1578013" y="1079500"/>
                  </a:lnTo>
                  <a:lnTo>
                    <a:pt x="1581746" y="1092200"/>
                  </a:lnTo>
                  <a:lnTo>
                    <a:pt x="1590725" y="1117600"/>
                  </a:lnTo>
                  <a:lnTo>
                    <a:pt x="1594459" y="1130300"/>
                  </a:lnTo>
                  <a:lnTo>
                    <a:pt x="1595094" y="1117600"/>
                  </a:lnTo>
                  <a:lnTo>
                    <a:pt x="1597926" y="1092200"/>
                  </a:lnTo>
                  <a:lnTo>
                    <a:pt x="1598561" y="1079500"/>
                  </a:lnTo>
                  <a:lnTo>
                    <a:pt x="1594459" y="1066800"/>
                  </a:lnTo>
                  <a:lnTo>
                    <a:pt x="1582127" y="1066800"/>
                  </a:lnTo>
                  <a:lnTo>
                    <a:pt x="1587652" y="1054100"/>
                  </a:lnTo>
                  <a:lnTo>
                    <a:pt x="1590814" y="1041400"/>
                  </a:lnTo>
                  <a:lnTo>
                    <a:pt x="1597152" y="1016000"/>
                  </a:lnTo>
                  <a:lnTo>
                    <a:pt x="1602676" y="1003300"/>
                  </a:lnTo>
                  <a:lnTo>
                    <a:pt x="1602676" y="990600"/>
                  </a:lnTo>
                  <a:lnTo>
                    <a:pt x="1608836" y="990600"/>
                  </a:lnTo>
                  <a:lnTo>
                    <a:pt x="1602676" y="1003300"/>
                  </a:lnTo>
                  <a:lnTo>
                    <a:pt x="1608836" y="1003300"/>
                  </a:lnTo>
                  <a:lnTo>
                    <a:pt x="1621167" y="1016000"/>
                  </a:lnTo>
                  <a:lnTo>
                    <a:pt x="1627327" y="1016000"/>
                  </a:lnTo>
                  <a:lnTo>
                    <a:pt x="1634134" y="1003300"/>
                  </a:lnTo>
                  <a:lnTo>
                    <a:pt x="1649285" y="990600"/>
                  </a:lnTo>
                  <a:lnTo>
                    <a:pt x="1656092" y="990600"/>
                  </a:lnTo>
                  <a:lnTo>
                    <a:pt x="1649933" y="977900"/>
                  </a:lnTo>
                  <a:lnTo>
                    <a:pt x="1631442" y="977900"/>
                  </a:lnTo>
                  <a:lnTo>
                    <a:pt x="1635544" y="965200"/>
                  </a:lnTo>
                  <a:lnTo>
                    <a:pt x="1684858" y="965200"/>
                  </a:lnTo>
                  <a:lnTo>
                    <a:pt x="1684858" y="990600"/>
                  </a:lnTo>
                  <a:lnTo>
                    <a:pt x="1676641" y="990600"/>
                  </a:lnTo>
                  <a:lnTo>
                    <a:pt x="1672539" y="977900"/>
                  </a:lnTo>
                  <a:lnTo>
                    <a:pt x="1670088" y="990600"/>
                  </a:lnTo>
                  <a:lnTo>
                    <a:pt x="1666760" y="1003300"/>
                  </a:lnTo>
                  <a:lnTo>
                    <a:pt x="1664309" y="1016000"/>
                  </a:lnTo>
                  <a:lnTo>
                    <a:pt x="1656092" y="1022350"/>
                  </a:lnTo>
                  <a:lnTo>
                    <a:pt x="1656092" y="1041400"/>
                  </a:lnTo>
                  <a:lnTo>
                    <a:pt x="1656092" y="1143000"/>
                  </a:lnTo>
                  <a:lnTo>
                    <a:pt x="1651990" y="1155700"/>
                  </a:lnTo>
                  <a:lnTo>
                    <a:pt x="1647875" y="1143000"/>
                  </a:lnTo>
                  <a:lnTo>
                    <a:pt x="1656092" y="1143000"/>
                  </a:lnTo>
                  <a:lnTo>
                    <a:pt x="1656092" y="1041400"/>
                  </a:lnTo>
                  <a:lnTo>
                    <a:pt x="1651990" y="1041400"/>
                  </a:lnTo>
                  <a:lnTo>
                    <a:pt x="1651990" y="1028700"/>
                  </a:lnTo>
                  <a:lnTo>
                    <a:pt x="1656092" y="1041400"/>
                  </a:lnTo>
                  <a:lnTo>
                    <a:pt x="1656092" y="1022350"/>
                  </a:lnTo>
                  <a:lnTo>
                    <a:pt x="1647875" y="1028700"/>
                  </a:lnTo>
                  <a:lnTo>
                    <a:pt x="1631442" y="1028700"/>
                  </a:lnTo>
                  <a:lnTo>
                    <a:pt x="1610893" y="1028700"/>
                  </a:lnTo>
                  <a:lnTo>
                    <a:pt x="1610893" y="1041400"/>
                  </a:lnTo>
                  <a:lnTo>
                    <a:pt x="1614995" y="1041400"/>
                  </a:lnTo>
                  <a:lnTo>
                    <a:pt x="1614995" y="1054100"/>
                  </a:lnTo>
                  <a:lnTo>
                    <a:pt x="1606778" y="1054100"/>
                  </a:lnTo>
                  <a:lnTo>
                    <a:pt x="1606778" y="1066800"/>
                  </a:lnTo>
                  <a:lnTo>
                    <a:pt x="1602676" y="1066800"/>
                  </a:lnTo>
                  <a:lnTo>
                    <a:pt x="1611274" y="1079500"/>
                  </a:lnTo>
                  <a:lnTo>
                    <a:pt x="1626946" y="1092200"/>
                  </a:lnTo>
                  <a:lnTo>
                    <a:pt x="1635544" y="1104900"/>
                  </a:lnTo>
                  <a:lnTo>
                    <a:pt x="1639658" y="1117600"/>
                  </a:lnTo>
                  <a:lnTo>
                    <a:pt x="1627327" y="1130300"/>
                  </a:lnTo>
                  <a:lnTo>
                    <a:pt x="1631442" y="1130300"/>
                  </a:lnTo>
                  <a:lnTo>
                    <a:pt x="1639658" y="1143000"/>
                  </a:lnTo>
                  <a:lnTo>
                    <a:pt x="1641322" y="1143000"/>
                  </a:lnTo>
                  <a:lnTo>
                    <a:pt x="1637982" y="1155700"/>
                  </a:lnTo>
                  <a:lnTo>
                    <a:pt x="1635544" y="1168400"/>
                  </a:lnTo>
                  <a:lnTo>
                    <a:pt x="1684858" y="1168400"/>
                  </a:lnTo>
                  <a:lnTo>
                    <a:pt x="1684858" y="1181100"/>
                  </a:lnTo>
                  <a:lnTo>
                    <a:pt x="1639658" y="1181100"/>
                  </a:lnTo>
                  <a:lnTo>
                    <a:pt x="1643773" y="1193800"/>
                  </a:lnTo>
                  <a:lnTo>
                    <a:pt x="1651990" y="1193800"/>
                  </a:lnTo>
                  <a:lnTo>
                    <a:pt x="1651990" y="1206500"/>
                  </a:lnTo>
                  <a:lnTo>
                    <a:pt x="1656092" y="1193800"/>
                  </a:lnTo>
                  <a:lnTo>
                    <a:pt x="1668424" y="1193800"/>
                  </a:lnTo>
                  <a:lnTo>
                    <a:pt x="1668424" y="1206500"/>
                  </a:lnTo>
                  <a:lnTo>
                    <a:pt x="1672539" y="1206500"/>
                  </a:lnTo>
                  <a:lnTo>
                    <a:pt x="1672539" y="1219200"/>
                  </a:lnTo>
                  <a:lnTo>
                    <a:pt x="1668424" y="1219200"/>
                  </a:lnTo>
                  <a:lnTo>
                    <a:pt x="1668424" y="1231900"/>
                  </a:lnTo>
                  <a:lnTo>
                    <a:pt x="1664322" y="1244600"/>
                  </a:lnTo>
                  <a:lnTo>
                    <a:pt x="1713623" y="1244600"/>
                  </a:lnTo>
                  <a:lnTo>
                    <a:pt x="1713623" y="1231900"/>
                  </a:lnTo>
                  <a:lnTo>
                    <a:pt x="1709521" y="1231900"/>
                  </a:lnTo>
                  <a:lnTo>
                    <a:pt x="1713623" y="1219200"/>
                  </a:lnTo>
                  <a:lnTo>
                    <a:pt x="1717738" y="1219200"/>
                  </a:lnTo>
                  <a:lnTo>
                    <a:pt x="1717738" y="1231900"/>
                  </a:lnTo>
                  <a:lnTo>
                    <a:pt x="1713623" y="1231900"/>
                  </a:lnTo>
                  <a:lnTo>
                    <a:pt x="1721853" y="1244600"/>
                  </a:lnTo>
                  <a:lnTo>
                    <a:pt x="1713623" y="1244600"/>
                  </a:lnTo>
                  <a:lnTo>
                    <a:pt x="1717738" y="1257300"/>
                  </a:lnTo>
                  <a:lnTo>
                    <a:pt x="1721853" y="1257300"/>
                  </a:lnTo>
                  <a:lnTo>
                    <a:pt x="1725955" y="1270000"/>
                  </a:lnTo>
                  <a:lnTo>
                    <a:pt x="1725955" y="1257300"/>
                  </a:lnTo>
                  <a:lnTo>
                    <a:pt x="1730070" y="1257300"/>
                  </a:lnTo>
                  <a:lnTo>
                    <a:pt x="1730070" y="1244600"/>
                  </a:lnTo>
                  <a:lnTo>
                    <a:pt x="1750618" y="1244600"/>
                  </a:lnTo>
                  <a:lnTo>
                    <a:pt x="1750618" y="1257300"/>
                  </a:lnTo>
                  <a:lnTo>
                    <a:pt x="1762937" y="1257300"/>
                  </a:lnTo>
                  <a:lnTo>
                    <a:pt x="1767052" y="1244600"/>
                  </a:lnTo>
                  <a:lnTo>
                    <a:pt x="1775269" y="1244600"/>
                  </a:lnTo>
                  <a:lnTo>
                    <a:pt x="1775269" y="1231900"/>
                  </a:lnTo>
                  <a:lnTo>
                    <a:pt x="1779384" y="1231900"/>
                  </a:lnTo>
                  <a:lnTo>
                    <a:pt x="1779384" y="1219200"/>
                  </a:lnTo>
                  <a:lnTo>
                    <a:pt x="1785734" y="1231900"/>
                  </a:lnTo>
                  <a:lnTo>
                    <a:pt x="1816366" y="1231900"/>
                  </a:lnTo>
                  <a:lnTo>
                    <a:pt x="1817776" y="1244600"/>
                  </a:lnTo>
                  <a:lnTo>
                    <a:pt x="1821497" y="1244600"/>
                  </a:lnTo>
                  <a:lnTo>
                    <a:pt x="1826768" y="1257300"/>
                  </a:lnTo>
                  <a:lnTo>
                    <a:pt x="1824583" y="1257300"/>
                  </a:lnTo>
                  <a:lnTo>
                    <a:pt x="1820468" y="1270000"/>
                  </a:lnTo>
                  <a:lnTo>
                    <a:pt x="1828685" y="1270000"/>
                  </a:lnTo>
                  <a:lnTo>
                    <a:pt x="1828685" y="1257300"/>
                  </a:lnTo>
                  <a:lnTo>
                    <a:pt x="1832800" y="1257300"/>
                  </a:lnTo>
                  <a:lnTo>
                    <a:pt x="1832800" y="1270000"/>
                  </a:lnTo>
                  <a:lnTo>
                    <a:pt x="1836915" y="1270000"/>
                  </a:lnTo>
                  <a:lnTo>
                    <a:pt x="1836915" y="1282700"/>
                  </a:lnTo>
                  <a:lnTo>
                    <a:pt x="1828698" y="1270000"/>
                  </a:lnTo>
                  <a:lnTo>
                    <a:pt x="1804035" y="1282700"/>
                  </a:lnTo>
                  <a:lnTo>
                    <a:pt x="1779384" y="1295400"/>
                  </a:lnTo>
                  <a:lnTo>
                    <a:pt x="1783486" y="1282700"/>
                  </a:lnTo>
                  <a:lnTo>
                    <a:pt x="1775269" y="1282700"/>
                  </a:lnTo>
                  <a:lnTo>
                    <a:pt x="1779384" y="1270000"/>
                  </a:lnTo>
                  <a:lnTo>
                    <a:pt x="1767052" y="1270000"/>
                  </a:lnTo>
                  <a:lnTo>
                    <a:pt x="1771154" y="1257300"/>
                  </a:lnTo>
                  <a:lnTo>
                    <a:pt x="1762937" y="1257300"/>
                  </a:lnTo>
                  <a:lnTo>
                    <a:pt x="1762937" y="1270000"/>
                  </a:lnTo>
                  <a:lnTo>
                    <a:pt x="1750618" y="1270000"/>
                  </a:lnTo>
                  <a:lnTo>
                    <a:pt x="1750618" y="1282700"/>
                  </a:lnTo>
                  <a:lnTo>
                    <a:pt x="1758835" y="1308100"/>
                  </a:lnTo>
                  <a:lnTo>
                    <a:pt x="1761921" y="1308100"/>
                  </a:lnTo>
                  <a:lnTo>
                    <a:pt x="1771167" y="1346200"/>
                  </a:lnTo>
                  <a:lnTo>
                    <a:pt x="1790166" y="1346200"/>
                  </a:lnTo>
                  <a:lnTo>
                    <a:pt x="1800631" y="1358900"/>
                  </a:lnTo>
                  <a:lnTo>
                    <a:pt x="1812251" y="1358900"/>
                  </a:lnTo>
                  <a:lnTo>
                    <a:pt x="1836915" y="1358900"/>
                  </a:lnTo>
                  <a:lnTo>
                    <a:pt x="1836915" y="1346200"/>
                  </a:lnTo>
                  <a:lnTo>
                    <a:pt x="1845132" y="1346200"/>
                  </a:lnTo>
                  <a:lnTo>
                    <a:pt x="1836915" y="1358900"/>
                  </a:lnTo>
                  <a:lnTo>
                    <a:pt x="1886229" y="1358900"/>
                  </a:lnTo>
                  <a:lnTo>
                    <a:pt x="1890331" y="1346200"/>
                  </a:lnTo>
                  <a:lnTo>
                    <a:pt x="1888210" y="1346200"/>
                  </a:lnTo>
                  <a:lnTo>
                    <a:pt x="1881606" y="1333500"/>
                  </a:lnTo>
                  <a:lnTo>
                    <a:pt x="1865680" y="1333500"/>
                  </a:lnTo>
                  <a:lnTo>
                    <a:pt x="1865680" y="1320800"/>
                  </a:lnTo>
                  <a:lnTo>
                    <a:pt x="1853349" y="1320800"/>
                  </a:lnTo>
                  <a:lnTo>
                    <a:pt x="1861566" y="1333500"/>
                  </a:lnTo>
                  <a:lnTo>
                    <a:pt x="1857463" y="1333500"/>
                  </a:lnTo>
                  <a:lnTo>
                    <a:pt x="1853349" y="1346200"/>
                  </a:lnTo>
                  <a:lnTo>
                    <a:pt x="1847570" y="1346200"/>
                  </a:lnTo>
                  <a:lnTo>
                    <a:pt x="1850910" y="1333500"/>
                  </a:lnTo>
                  <a:lnTo>
                    <a:pt x="1853349" y="1320800"/>
                  </a:lnTo>
                  <a:lnTo>
                    <a:pt x="1845132" y="1320800"/>
                  </a:lnTo>
                  <a:lnTo>
                    <a:pt x="1844484" y="1308100"/>
                  </a:lnTo>
                  <a:lnTo>
                    <a:pt x="1841665" y="1295400"/>
                  </a:lnTo>
                  <a:lnTo>
                    <a:pt x="1841017" y="1282700"/>
                  </a:lnTo>
                  <a:lnTo>
                    <a:pt x="1847189" y="1282700"/>
                  </a:lnTo>
                  <a:lnTo>
                    <a:pt x="1859508" y="1295387"/>
                  </a:lnTo>
                  <a:lnTo>
                    <a:pt x="1865680" y="1295400"/>
                  </a:lnTo>
                  <a:lnTo>
                    <a:pt x="1865680" y="1282700"/>
                  </a:lnTo>
                  <a:lnTo>
                    <a:pt x="1878012" y="1282700"/>
                  </a:lnTo>
                  <a:lnTo>
                    <a:pt x="1887258" y="1270000"/>
                  </a:lnTo>
                  <a:lnTo>
                    <a:pt x="1896503" y="1270000"/>
                  </a:lnTo>
                  <a:lnTo>
                    <a:pt x="1914994" y="1244600"/>
                  </a:lnTo>
                  <a:lnTo>
                    <a:pt x="1906968" y="1231900"/>
                  </a:lnTo>
                  <a:lnTo>
                    <a:pt x="1873961" y="1231900"/>
                  </a:lnTo>
                  <a:lnTo>
                    <a:pt x="1882114" y="1206500"/>
                  </a:lnTo>
                  <a:lnTo>
                    <a:pt x="1904720" y="1219200"/>
                  </a:lnTo>
                  <a:lnTo>
                    <a:pt x="1927313" y="1219200"/>
                  </a:lnTo>
                  <a:lnTo>
                    <a:pt x="1946833" y="1231900"/>
                  </a:lnTo>
                  <a:lnTo>
                    <a:pt x="1960194" y="1257300"/>
                  </a:lnTo>
                  <a:lnTo>
                    <a:pt x="1966290" y="1244600"/>
                  </a:lnTo>
                  <a:lnTo>
                    <a:pt x="1976958" y="1244600"/>
                  </a:lnTo>
                  <a:lnTo>
                    <a:pt x="1980742" y="1231900"/>
                  </a:lnTo>
                  <a:lnTo>
                    <a:pt x="1984463" y="1244600"/>
                  </a:lnTo>
                  <a:lnTo>
                    <a:pt x="1993455" y="1257300"/>
                  </a:lnTo>
                  <a:lnTo>
                    <a:pt x="1997176" y="1257300"/>
                  </a:lnTo>
                  <a:lnTo>
                    <a:pt x="1997176" y="1244600"/>
                  </a:lnTo>
                  <a:lnTo>
                    <a:pt x="2009000" y="1244600"/>
                  </a:lnTo>
                  <a:lnTo>
                    <a:pt x="2013940" y="1257300"/>
                  </a:lnTo>
                  <a:lnTo>
                    <a:pt x="2034159" y="1257300"/>
                  </a:lnTo>
                  <a:lnTo>
                    <a:pt x="2034171" y="1270000"/>
                  </a:lnTo>
                  <a:lnTo>
                    <a:pt x="2042388" y="1282700"/>
                  </a:lnTo>
                  <a:lnTo>
                    <a:pt x="2058822" y="1282700"/>
                  </a:lnTo>
                  <a:lnTo>
                    <a:pt x="2062924" y="1270000"/>
                  </a:lnTo>
                  <a:lnTo>
                    <a:pt x="2071154" y="1270000"/>
                  </a:lnTo>
                  <a:lnTo>
                    <a:pt x="2071154" y="1282700"/>
                  </a:lnTo>
                  <a:lnTo>
                    <a:pt x="2075256" y="1270000"/>
                  </a:lnTo>
                  <a:lnTo>
                    <a:pt x="2083473" y="1244600"/>
                  </a:lnTo>
                  <a:lnTo>
                    <a:pt x="2095804" y="1244600"/>
                  </a:lnTo>
                  <a:lnTo>
                    <a:pt x="2108136" y="1257300"/>
                  </a:lnTo>
                  <a:lnTo>
                    <a:pt x="2120455" y="1257300"/>
                  </a:lnTo>
                  <a:lnTo>
                    <a:pt x="2132787" y="1270000"/>
                  </a:lnTo>
                  <a:lnTo>
                    <a:pt x="2124570" y="1270000"/>
                  </a:lnTo>
                  <a:lnTo>
                    <a:pt x="2120455" y="1282700"/>
                  </a:lnTo>
                  <a:lnTo>
                    <a:pt x="2128685" y="1282700"/>
                  </a:lnTo>
                  <a:lnTo>
                    <a:pt x="2124570" y="1295400"/>
                  </a:lnTo>
                  <a:lnTo>
                    <a:pt x="2104021" y="1295400"/>
                  </a:lnTo>
                  <a:lnTo>
                    <a:pt x="2099919" y="1308100"/>
                  </a:lnTo>
                  <a:lnTo>
                    <a:pt x="2091690" y="1308100"/>
                  </a:lnTo>
                  <a:lnTo>
                    <a:pt x="2095804" y="1320800"/>
                  </a:lnTo>
                  <a:lnTo>
                    <a:pt x="2064981" y="1320800"/>
                  </a:lnTo>
                  <a:lnTo>
                    <a:pt x="2052662" y="1308100"/>
                  </a:lnTo>
                  <a:lnTo>
                    <a:pt x="2046490" y="1308100"/>
                  </a:lnTo>
                  <a:lnTo>
                    <a:pt x="2046490" y="1320800"/>
                  </a:lnTo>
                  <a:lnTo>
                    <a:pt x="2050605" y="1320800"/>
                  </a:lnTo>
                  <a:lnTo>
                    <a:pt x="2050605" y="1333500"/>
                  </a:lnTo>
                  <a:lnTo>
                    <a:pt x="2058822" y="1333500"/>
                  </a:lnTo>
                  <a:lnTo>
                    <a:pt x="2058822" y="1346200"/>
                  </a:lnTo>
                  <a:lnTo>
                    <a:pt x="2077821" y="1346200"/>
                  </a:lnTo>
                  <a:lnTo>
                    <a:pt x="2088299" y="1358900"/>
                  </a:lnTo>
                  <a:lnTo>
                    <a:pt x="2099919" y="1358900"/>
                  </a:lnTo>
                  <a:lnTo>
                    <a:pt x="2095804" y="1346200"/>
                  </a:lnTo>
                  <a:lnTo>
                    <a:pt x="2104021" y="1346200"/>
                  </a:lnTo>
                  <a:lnTo>
                    <a:pt x="2104021" y="1333500"/>
                  </a:lnTo>
                  <a:lnTo>
                    <a:pt x="2116353" y="1333500"/>
                  </a:lnTo>
                  <a:lnTo>
                    <a:pt x="2112238" y="1320800"/>
                  </a:lnTo>
                  <a:lnTo>
                    <a:pt x="2116353" y="1308100"/>
                  </a:lnTo>
                  <a:lnTo>
                    <a:pt x="2124570" y="1308100"/>
                  </a:lnTo>
                  <a:lnTo>
                    <a:pt x="2128685" y="1320800"/>
                  </a:lnTo>
                  <a:lnTo>
                    <a:pt x="2136902" y="1320800"/>
                  </a:lnTo>
                  <a:lnTo>
                    <a:pt x="2136902" y="1308100"/>
                  </a:lnTo>
                  <a:lnTo>
                    <a:pt x="2145119" y="1308100"/>
                  </a:lnTo>
                  <a:lnTo>
                    <a:pt x="2145119" y="1320800"/>
                  </a:lnTo>
                  <a:lnTo>
                    <a:pt x="2157387" y="1320800"/>
                  </a:lnTo>
                  <a:lnTo>
                    <a:pt x="2156930" y="1308100"/>
                  </a:lnTo>
                  <a:lnTo>
                    <a:pt x="2155710" y="1295400"/>
                  </a:lnTo>
                  <a:lnTo>
                    <a:pt x="2149233" y="1295400"/>
                  </a:lnTo>
                  <a:lnTo>
                    <a:pt x="2149233" y="1282700"/>
                  </a:lnTo>
                  <a:lnTo>
                    <a:pt x="2157450" y="1282700"/>
                  </a:lnTo>
                  <a:lnTo>
                    <a:pt x="2161552" y="1270000"/>
                  </a:lnTo>
                  <a:lnTo>
                    <a:pt x="2165667" y="1270000"/>
                  </a:lnTo>
                  <a:lnTo>
                    <a:pt x="2169769" y="1257300"/>
                  </a:lnTo>
                  <a:lnTo>
                    <a:pt x="2194433" y="1244600"/>
                  </a:lnTo>
                  <a:lnTo>
                    <a:pt x="2190318" y="1244600"/>
                  </a:lnTo>
                  <a:lnTo>
                    <a:pt x="2186216" y="1231900"/>
                  </a:lnTo>
                  <a:lnTo>
                    <a:pt x="2190318" y="1231900"/>
                  </a:lnTo>
                  <a:lnTo>
                    <a:pt x="2194433" y="1244600"/>
                  </a:lnTo>
                  <a:lnTo>
                    <a:pt x="2198535" y="1244600"/>
                  </a:lnTo>
                  <a:lnTo>
                    <a:pt x="2202650" y="1231900"/>
                  </a:lnTo>
                  <a:lnTo>
                    <a:pt x="2202650" y="1244600"/>
                  </a:lnTo>
                  <a:lnTo>
                    <a:pt x="2211832" y="1244600"/>
                  </a:lnTo>
                  <a:lnTo>
                    <a:pt x="2220633" y="1257300"/>
                  </a:lnTo>
                  <a:lnTo>
                    <a:pt x="2228659" y="1257300"/>
                  </a:lnTo>
                  <a:lnTo>
                    <a:pt x="2235530" y="1270000"/>
                  </a:lnTo>
                  <a:lnTo>
                    <a:pt x="2237968" y="1257300"/>
                  </a:lnTo>
                  <a:lnTo>
                    <a:pt x="2241308" y="1244600"/>
                  </a:lnTo>
                  <a:lnTo>
                    <a:pt x="2243747" y="1231900"/>
                  </a:lnTo>
                  <a:lnTo>
                    <a:pt x="2227300" y="1231900"/>
                  </a:lnTo>
                  <a:lnTo>
                    <a:pt x="2227300" y="1219200"/>
                  </a:lnTo>
                  <a:lnTo>
                    <a:pt x="2223198" y="1219200"/>
                  </a:lnTo>
                  <a:lnTo>
                    <a:pt x="2223198" y="1206500"/>
                  </a:lnTo>
                  <a:lnTo>
                    <a:pt x="2233853" y="1206500"/>
                  </a:lnTo>
                  <a:lnTo>
                    <a:pt x="2237194" y="1193800"/>
                  </a:lnTo>
                  <a:lnTo>
                    <a:pt x="2239632" y="1181100"/>
                  </a:lnTo>
                  <a:lnTo>
                    <a:pt x="2223198" y="1181100"/>
                  </a:lnTo>
                  <a:lnTo>
                    <a:pt x="2223198" y="1168400"/>
                  </a:lnTo>
                  <a:lnTo>
                    <a:pt x="2210866" y="1168400"/>
                  </a:lnTo>
                  <a:lnTo>
                    <a:pt x="2210866" y="1181100"/>
                  </a:lnTo>
                  <a:lnTo>
                    <a:pt x="2202650" y="1181100"/>
                  </a:lnTo>
                  <a:lnTo>
                    <a:pt x="2194433" y="1181100"/>
                  </a:lnTo>
                  <a:lnTo>
                    <a:pt x="2194433" y="1168400"/>
                  </a:lnTo>
                  <a:lnTo>
                    <a:pt x="2190318" y="1181100"/>
                  </a:lnTo>
                  <a:lnTo>
                    <a:pt x="2177999" y="1181100"/>
                  </a:lnTo>
                  <a:lnTo>
                    <a:pt x="2169769" y="1168400"/>
                  </a:lnTo>
                  <a:lnTo>
                    <a:pt x="2165667" y="1168400"/>
                  </a:lnTo>
                  <a:lnTo>
                    <a:pt x="2190318" y="1143000"/>
                  </a:lnTo>
                  <a:lnTo>
                    <a:pt x="2182101" y="1143000"/>
                  </a:lnTo>
                  <a:lnTo>
                    <a:pt x="2182101" y="1130300"/>
                  </a:lnTo>
                  <a:lnTo>
                    <a:pt x="2186216" y="1130300"/>
                  </a:lnTo>
                  <a:lnTo>
                    <a:pt x="2190318" y="1117600"/>
                  </a:lnTo>
                  <a:lnTo>
                    <a:pt x="2190318" y="1143000"/>
                  </a:lnTo>
                  <a:lnTo>
                    <a:pt x="2206764" y="1143000"/>
                  </a:lnTo>
                  <a:lnTo>
                    <a:pt x="2210866" y="1130300"/>
                  </a:lnTo>
                  <a:lnTo>
                    <a:pt x="2210866" y="1143000"/>
                  </a:lnTo>
                  <a:lnTo>
                    <a:pt x="2214981" y="1143000"/>
                  </a:lnTo>
                  <a:lnTo>
                    <a:pt x="2214981" y="1130300"/>
                  </a:lnTo>
                  <a:lnTo>
                    <a:pt x="2239632" y="1130300"/>
                  </a:lnTo>
                  <a:lnTo>
                    <a:pt x="2239632" y="1117600"/>
                  </a:lnTo>
                  <a:lnTo>
                    <a:pt x="2235517" y="1117600"/>
                  </a:lnTo>
                  <a:lnTo>
                    <a:pt x="2235517" y="1104900"/>
                  </a:lnTo>
                  <a:lnTo>
                    <a:pt x="2243747" y="1079500"/>
                  </a:lnTo>
                  <a:lnTo>
                    <a:pt x="2235530" y="1079500"/>
                  </a:lnTo>
                  <a:lnTo>
                    <a:pt x="2235530" y="1066800"/>
                  </a:lnTo>
                  <a:lnTo>
                    <a:pt x="2206752" y="1066800"/>
                  </a:lnTo>
                  <a:lnTo>
                    <a:pt x="2206752" y="1054100"/>
                  </a:lnTo>
                  <a:lnTo>
                    <a:pt x="2210866" y="1054100"/>
                  </a:lnTo>
                  <a:lnTo>
                    <a:pt x="2210866" y="1041400"/>
                  </a:lnTo>
                  <a:lnTo>
                    <a:pt x="2214981" y="1041400"/>
                  </a:lnTo>
                  <a:lnTo>
                    <a:pt x="2202650" y="1031887"/>
                  </a:lnTo>
                  <a:lnTo>
                    <a:pt x="2202650" y="1079500"/>
                  </a:lnTo>
                  <a:lnTo>
                    <a:pt x="2198535" y="1079500"/>
                  </a:lnTo>
                  <a:lnTo>
                    <a:pt x="2198535" y="1092200"/>
                  </a:lnTo>
                  <a:lnTo>
                    <a:pt x="2186216" y="1079500"/>
                  </a:lnTo>
                  <a:lnTo>
                    <a:pt x="2182101" y="1066800"/>
                  </a:lnTo>
                  <a:lnTo>
                    <a:pt x="2186216" y="1066800"/>
                  </a:lnTo>
                  <a:lnTo>
                    <a:pt x="2194433" y="1066800"/>
                  </a:lnTo>
                  <a:lnTo>
                    <a:pt x="2202650" y="1079500"/>
                  </a:lnTo>
                  <a:lnTo>
                    <a:pt x="2202650" y="1031887"/>
                  </a:lnTo>
                  <a:lnTo>
                    <a:pt x="2198535" y="1028700"/>
                  </a:lnTo>
                  <a:lnTo>
                    <a:pt x="2198535" y="1016000"/>
                  </a:lnTo>
                  <a:lnTo>
                    <a:pt x="2194433" y="1016000"/>
                  </a:lnTo>
                  <a:lnTo>
                    <a:pt x="2190318" y="1028700"/>
                  </a:lnTo>
                  <a:lnTo>
                    <a:pt x="2177986" y="1028700"/>
                  </a:lnTo>
                  <a:lnTo>
                    <a:pt x="2177986" y="1066800"/>
                  </a:lnTo>
                  <a:lnTo>
                    <a:pt x="2169769" y="1066800"/>
                  </a:lnTo>
                  <a:lnTo>
                    <a:pt x="2166632" y="1079500"/>
                  </a:lnTo>
                  <a:lnTo>
                    <a:pt x="2165667" y="1079500"/>
                  </a:lnTo>
                  <a:lnTo>
                    <a:pt x="2165667" y="1054100"/>
                  </a:lnTo>
                  <a:lnTo>
                    <a:pt x="2169769" y="1054100"/>
                  </a:lnTo>
                  <a:lnTo>
                    <a:pt x="2177986" y="1066800"/>
                  </a:lnTo>
                  <a:lnTo>
                    <a:pt x="2177986" y="1028700"/>
                  </a:lnTo>
                  <a:lnTo>
                    <a:pt x="2165667" y="1028700"/>
                  </a:lnTo>
                  <a:lnTo>
                    <a:pt x="2163089" y="1036662"/>
                  </a:lnTo>
                  <a:lnTo>
                    <a:pt x="2163089" y="1079500"/>
                  </a:lnTo>
                  <a:lnTo>
                    <a:pt x="2158796" y="1092200"/>
                  </a:lnTo>
                  <a:lnTo>
                    <a:pt x="2153335" y="1092200"/>
                  </a:lnTo>
                  <a:lnTo>
                    <a:pt x="2141004" y="1066800"/>
                  </a:lnTo>
                  <a:lnTo>
                    <a:pt x="2120455" y="1066800"/>
                  </a:lnTo>
                  <a:lnTo>
                    <a:pt x="2120455" y="1054100"/>
                  </a:lnTo>
                  <a:lnTo>
                    <a:pt x="2116734" y="1054100"/>
                  </a:lnTo>
                  <a:lnTo>
                    <a:pt x="2116353" y="1053566"/>
                  </a:lnTo>
                  <a:lnTo>
                    <a:pt x="2116353" y="1130300"/>
                  </a:lnTo>
                  <a:lnTo>
                    <a:pt x="2083473" y="1130300"/>
                  </a:lnTo>
                  <a:lnTo>
                    <a:pt x="2087587" y="1117600"/>
                  </a:lnTo>
                  <a:lnTo>
                    <a:pt x="2079371" y="1117600"/>
                  </a:lnTo>
                  <a:lnTo>
                    <a:pt x="2079371" y="1143000"/>
                  </a:lnTo>
                  <a:lnTo>
                    <a:pt x="2060803" y="1155700"/>
                  </a:lnTo>
                  <a:lnTo>
                    <a:pt x="2041867" y="1181087"/>
                  </a:lnTo>
                  <a:lnTo>
                    <a:pt x="2022157" y="1193800"/>
                  </a:lnTo>
                  <a:lnTo>
                    <a:pt x="2001291" y="1206500"/>
                  </a:lnTo>
                  <a:lnTo>
                    <a:pt x="2019846" y="1193800"/>
                  </a:lnTo>
                  <a:lnTo>
                    <a:pt x="2038781" y="1181100"/>
                  </a:lnTo>
                  <a:lnTo>
                    <a:pt x="2058492" y="1155700"/>
                  </a:lnTo>
                  <a:lnTo>
                    <a:pt x="2079371" y="1143000"/>
                  </a:lnTo>
                  <a:lnTo>
                    <a:pt x="2079371" y="1117600"/>
                  </a:lnTo>
                  <a:lnTo>
                    <a:pt x="2075256" y="1117600"/>
                  </a:lnTo>
                  <a:lnTo>
                    <a:pt x="2075256" y="1130300"/>
                  </a:lnTo>
                  <a:lnTo>
                    <a:pt x="2075256" y="1143000"/>
                  </a:lnTo>
                  <a:lnTo>
                    <a:pt x="2071154" y="1130300"/>
                  </a:lnTo>
                  <a:lnTo>
                    <a:pt x="2075256" y="1130300"/>
                  </a:lnTo>
                  <a:lnTo>
                    <a:pt x="2075256" y="1117600"/>
                  </a:lnTo>
                  <a:lnTo>
                    <a:pt x="2067039" y="1117600"/>
                  </a:lnTo>
                  <a:lnTo>
                    <a:pt x="2067039" y="1104900"/>
                  </a:lnTo>
                  <a:lnTo>
                    <a:pt x="2062924" y="1104900"/>
                  </a:lnTo>
                  <a:lnTo>
                    <a:pt x="2062924" y="1092200"/>
                  </a:lnTo>
                  <a:lnTo>
                    <a:pt x="2073198" y="1092200"/>
                  </a:lnTo>
                  <a:lnTo>
                    <a:pt x="2085530" y="1104900"/>
                  </a:lnTo>
                  <a:lnTo>
                    <a:pt x="2091690" y="1104900"/>
                  </a:lnTo>
                  <a:lnTo>
                    <a:pt x="2091690" y="1117600"/>
                  </a:lnTo>
                  <a:lnTo>
                    <a:pt x="2104021" y="1117600"/>
                  </a:lnTo>
                  <a:lnTo>
                    <a:pt x="2116353" y="1130300"/>
                  </a:lnTo>
                  <a:lnTo>
                    <a:pt x="2116353" y="1053566"/>
                  </a:lnTo>
                  <a:lnTo>
                    <a:pt x="2107742" y="1041400"/>
                  </a:lnTo>
                  <a:lnTo>
                    <a:pt x="2146211" y="1041400"/>
                  </a:lnTo>
                  <a:lnTo>
                    <a:pt x="2145119" y="1054100"/>
                  </a:lnTo>
                  <a:lnTo>
                    <a:pt x="2141004" y="1066800"/>
                  </a:lnTo>
                  <a:lnTo>
                    <a:pt x="2161552" y="1066800"/>
                  </a:lnTo>
                  <a:lnTo>
                    <a:pt x="2157450" y="1079500"/>
                  </a:lnTo>
                  <a:lnTo>
                    <a:pt x="2163089" y="1079500"/>
                  </a:lnTo>
                  <a:lnTo>
                    <a:pt x="2163089" y="1036662"/>
                  </a:lnTo>
                  <a:lnTo>
                    <a:pt x="2161552" y="1041400"/>
                  </a:lnTo>
                  <a:lnTo>
                    <a:pt x="2159495" y="1041400"/>
                  </a:lnTo>
                  <a:lnTo>
                    <a:pt x="2153335" y="1028700"/>
                  </a:lnTo>
                  <a:lnTo>
                    <a:pt x="2147176" y="1016000"/>
                  </a:lnTo>
                  <a:lnTo>
                    <a:pt x="2159495" y="1028700"/>
                  </a:lnTo>
                  <a:lnTo>
                    <a:pt x="2165667" y="1028700"/>
                  </a:lnTo>
                  <a:lnTo>
                    <a:pt x="2169769" y="1016000"/>
                  </a:lnTo>
                  <a:lnTo>
                    <a:pt x="2165985" y="1016000"/>
                  </a:lnTo>
                  <a:lnTo>
                    <a:pt x="2161044" y="1003300"/>
                  </a:lnTo>
                  <a:lnTo>
                    <a:pt x="2155329" y="1003300"/>
                  </a:lnTo>
                  <a:lnTo>
                    <a:pt x="2149221" y="990600"/>
                  </a:lnTo>
                  <a:lnTo>
                    <a:pt x="2145119" y="996950"/>
                  </a:lnTo>
                  <a:lnTo>
                    <a:pt x="2145119" y="1016000"/>
                  </a:lnTo>
                  <a:lnTo>
                    <a:pt x="2145119" y="1028700"/>
                  </a:lnTo>
                  <a:lnTo>
                    <a:pt x="2132787" y="1028700"/>
                  </a:lnTo>
                  <a:lnTo>
                    <a:pt x="2128685" y="1016000"/>
                  </a:lnTo>
                  <a:lnTo>
                    <a:pt x="2145119" y="1016000"/>
                  </a:lnTo>
                  <a:lnTo>
                    <a:pt x="2145119" y="996950"/>
                  </a:lnTo>
                  <a:lnTo>
                    <a:pt x="2141004" y="1003300"/>
                  </a:lnTo>
                  <a:lnTo>
                    <a:pt x="2116353" y="1003300"/>
                  </a:lnTo>
                  <a:lnTo>
                    <a:pt x="2115324" y="1003300"/>
                  </a:lnTo>
                  <a:lnTo>
                    <a:pt x="2096833" y="1016000"/>
                  </a:lnTo>
                  <a:lnTo>
                    <a:pt x="2087587" y="1016000"/>
                  </a:lnTo>
                  <a:lnTo>
                    <a:pt x="2079371" y="1041400"/>
                  </a:lnTo>
                  <a:lnTo>
                    <a:pt x="2058822" y="1041400"/>
                  </a:lnTo>
                  <a:lnTo>
                    <a:pt x="2058822" y="1104900"/>
                  </a:lnTo>
                  <a:lnTo>
                    <a:pt x="2038273" y="1104900"/>
                  </a:lnTo>
                  <a:lnTo>
                    <a:pt x="2034159" y="1092200"/>
                  </a:lnTo>
                  <a:lnTo>
                    <a:pt x="2034159" y="1104900"/>
                  </a:lnTo>
                  <a:lnTo>
                    <a:pt x="2030056" y="1104900"/>
                  </a:lnTo>
                  <a:lnTo>
                    <a:pt x="2026970" y="1092200"/>
                  </a:lnTo>
                  <a:lnTo>
                    <a:pt x="2023884" y="1092200"/>
                  </a:lnTo>
                  <a:lnTo>
                    <a:pt x="2017725" y="1066800"/>
                  </a:lnTo>
                  <a:lnTo>
                    <a:pt x="2050605" y="1092200"/>
                  </a:lnTo>
                  <a:lnTo>
                    <a:pt x="2054707" y="1092200"/>
                  </a:lnTo>
                  <a:lnTo>
                    <a:pt x="2058822" y="1104900"/>
                  </a:lnTo>
                  <a:lnTo>
                    <a:pt x="2058822" y="1041400"/>
                  </a:lnTo>
                  <a:lnTo>
                    <a:pt x="2053043" y="1041400"/>
                  </a:lnTo>
                  <a:lnTo>
                    <a:pt x="2054707" y="1028700"/>
                  </a:lnTo>
                  <a:lnTo>
                    <a:pt x="2056384" y="1016000"/>
                  </a:lnTo>
                  <a:lnTo>
                    <a:pt x="2067039" y="1016000"/>
                  </a:lnTo>
                  <a:lnTo>
                    <a:pt x="2071141" y="1003300"/>
                  </a:lnTo>
                  <a:lnTo>
                    <a:pt x="2067039" y="1003300"/>
                  </a:lnTo>
                  <a:lnTo>
                    <a:pt x="2062924" y="990600"/>
                  </a:lnTo>
                  <a:lnTo>
                    <a:pt x="2054707" y="1016000"/>
                  </a:lnTo>
                  <a:lnTo>
                    <a:pt x="2042769" y="1016000"/>
                  </a:lnTo>
                  <a:lnTo>
                    <a:pt x="2033778" y="1028700"/>
                  </a:lnTo>
                  <a:lnTo>
                    <a:pt x="2029409" y="1028700"/>
                  </a:lnTo>
                  <a:lnTo>
                    <a:pt x="2026589" y="1016000"/>
                  </a:lnTo>
                  <a:lnTo>
                    <a:pt x="2025942" y="1003300"/>
                  </a:lnTo>
                  <a:lnTo>
                    <a:pt x="2039302" y="1003300"/>
                  </a:lnTo>
                  <a:lnTo>
                    <a:pt x="2033130" y="977900"/>
                  </a:lnTo>
                  <a:lnTo>
                    <a:pt x="2034159" y="977900"/>
                  </a:lnTo>
                  <a:lnTo>
                    <a:pt x="2027999" y="965200"/>
                  </a:lnTo>
                  <a:lnTo>
                    <a:pt x="2025942" y="965200"/>
                  </a:lnTo>
                  <a:lnTo>
                    <a:pt x="2030056" y="977900"/>
                  </a:lnTo>
                  <a:lnTo>
                    <a:pt x="2015286" y="977900"/>
                  </a:lnTo>
                  <a:lnTo>
                    <a:pt x="2011946" y="990600"/>
                  </a:lnTo>
                  <a:lnTo>
                    <a:pt x="2009508" y="1003300"/>
                  </a:lnTo>
                  <a:lnTo>
                    <a:pt x="2000326" y="990600"/>
                  </a:lnTo>
                  <a:lnTo>
                    <a:pt x="1997176" y="990600"/>
                  </a:lnTo>
                  <a:lnTo>
                    <a:pt x="1997176" y="1181100"/>
                  </a:lnTo>
                  <a:lnTo>
                    <a:pt x="1997176" y="1193800"/>
                  </a:lnTo>
                  <a:lnTo>
                    <a:pt x="1988959" y="1181100"/>
                  </a:lnTo>
                  <a:lnTo>
                    <a:pt x="1997176" y="1181100"/>
                  </a:lnTo>
                  <a:lnTo>
                    <a:pt x="1997176" y="990600"/>
                  </a:lnTo>
                  <a:lnTo>
                    <a:pt x="1976628" y="990600"/>
                  </a:lnTo>
                  <a:lnTo>
                    <a:pt x="1970468" y="977900"/>
                  </a:lnTo>
                  <a:lnTo>
                    <a:pt x="1968411" y="977900"/>
                  </a:lnTo>
                  <a:lnTo>
                    <a:pt x="1968411" y="1054100"/>
                  </a:lnTo>
                  <a:lnTo>
                    <a:pt x="1958200" y="1066800"/>
                  </a:lnTo>
                  <a:lnTo>
                    <a:pt x="1951456" y="1079500"/>
                  </a:lnTo>
                  <a:lnTo>
                    <a:pt x="1947024" y="1079500"/>
                  </a:lnTo>
                  <a:lnTo>
                    <a:pt x="1943760" y="1092200"/>
                  </a:lnTo>
                  <a:lnTo>
                    <a:pt x="1939645" y="1092200"/>
                  </a:lnTo>
                  <a:lnTo>
                    <a:pt x="1937207" y="1104900"/>
                  </a:lnTo>
                  <a:lnTo>
                    <a:pt x="1933867" y="1117600"/>
                  </a:lnTo>
                  <a:lnTo>
                    <a:pt x="1923211" y="1117600"/>
                  </a:lnTo>
                  <a:lnTo>
                    <a:pt x="1919097" y="1130300"/>
                  </a:lnTo>
                  <a:lnTo>
                    <a:pt x="1919097" y="1117600"/>
                  </a:lnTo>
                  <a:lnTo>
                    <a:pt x="1910880" y="1117600"/>
                  </a:lnTo>
                  <a:lnTo>
                    <a:pt x="1914994" y="1130300"/>
                  </a:lnTo>
                  <a:lnTo>
                    <a:pt x="1875955" y="1130300"/>
                  </a:lnTo>
                  <a:lnTo>
                    <a:pt x="1869782" y="1123950"/>
                  </a:lnTo>
                  <a:lnTo>
                    <a:pt x="1869782" y="1143000"/>
                  </a:lnTo>
                  <a:lnTo>
                    <a:pt x="1869782" y="1155700"/>
                  </a:lnTo>
                  <a:lnTo>
                    <a:pt x="1869782" y="1168400"/>
                  </a:lnTo>
                  <a:lnTo>
                    <a:pt x="1865680" y="1168400"/>
                  </a:lnTo>
                  <a:lnTo>
                    <a:pt x="1856435" y="1155700"/>
                  </a:lnTo>
                  <a:lnTo>
                    <a:pt x="1837931" y="1155700"/>
                  </a:lnTo>
                  <a:lnTo>
                    <a:pt x="1828685" y="1143000"/>
                  </a:lnTo>
                  <a:lnTo>
                    <a:pt x="1841017" y="1143000"/>
                  </a:lnTo>
                  <a:lnTo>
                    <a:pt x="1845132" y="1130300"/>
                  </a:lnTo>
                  <a:lnTo>
                    <a:pt x="1849234" y="1130300"/>
                  </a:lnTo>
                  <a:lnTo>
                    <a:pt x="1849234" y="1143000"/>
                  </a:lnTo>
                  <a:lnTo>
                    <a:pt x="1853349" y="1143000"/>
                  </a:lnTo>
                  <a:lnTo>
                    <a:pt x="1857451" y="1155700"/>
                  </a:lnTo>
                  <a:lnTo>
                    <a:pt x="1869782" y="1155700"/>
                  </a:lnTo>
                  <a:lnTo>
                    <a:pt x="1869782" y="1143000"/>
                  </a:lnTo>
                  <a:lnTo>
                    <a:pt x="1857451" y="1143000"/>
                  </a:lnTo>
                  <a:lnTo>
                    <a:pt x="1857451" y="1130300"/>
                  </a:lnTo>
                  <a:lnTo>
                    <a:pt x="1861566" y="1130300"/>
                  </a:lnTo>
                  <a:lnTo>
                    <a:pt x="1869782" y="1143000"/>
                  </a:lnTo>
                  <a:lnTo>
                    <a:pt x="1869782" y="1123950"/>
                  </a:lnTo>
                  <a:lnTo>
                    <a:pt x="1863623" y="1117600"/>
                  </a:lnTo>
                  <a:lnTo>
                    <a:pt x="1853349" y="1117600"/>
                  </a:lnTo>
                  <a:lnTo>
                    <a:pt x="1849234" y="1104900"/>
                  </a:lnTo>
                  <a:lnTo>
                    <a:pt x="1841017" y="1104900"/>
                  </a:lnTo>
                  <a:lnTo>
                    <a:pt x="1857463" y="1079500"/>
                  </a:lnTo>
                  <a:lnTo>
                    <a:pt x="1841017" y="1079500"/>
                  </a:lnTo>
                  <a:lnTo>
                    <a:pt x="1849628" y="1066800"/>
                  </a:lnTo>
                  <a:lnTo>
                    <a:pt x="1873897" y="1066800"/>
                  </a:lnTo>
                  <a:lnTo>
                    <a:pt x="1873897" y="1054100"/>
                  </a:lnTo>
                  <a:lnTo>
                    <a:pt x="1877999" y="1054100"/>
                  </a:lnTo>
                  <a:lnTo>
                    <a:pt x="1877999" y="1041400"/>
                  </a:lnTo>
                  <a:lnTo>
                    <a:pt x="1873897" y="1041400"/>
                  </a:lnTo>
                  <a:lnTo>
                    <a:pt x="1873897" y="1028700"/>
                  </a:lnTo>
                  <a:lnTo>
                    <a:pt x="1862594" y="1028700"/>
                  </a:lnTo>
                  <a:lnTo>
                    <a:pt x="1856435" y="1016000"/>
                  </a:lnTo>
                  <a:lnTo>
                    <a:pt x="1853349" y="1003300"/>
                  </a:lnTo>
                  <a:lnTo>
                    <a:pt x="1886216" y="1003300"/>
                  </a:lnTo>
                  <a:lnTo>
                    <a:pt x="1886216" y="990600"/>
                  </a:lnTo>
                  <a:lnTo>
                    <a:pt x="1890331" y="990600"/>
                  </a:lnTo>
                  <a:lnTo>
                    <a:pt x="1890331" y="1003300"/>
                  </a:lnTo>
                  <a:lnTo>
                    <a:pt x="1886216" y="1003300"/>
                  </a:lnTo>
                  <a:lnTo>
                    <a:pt x="1890331" y="1016000"/>
                  </a:lnTo>
                  <a:lnTo>
                    <a:pt x="1884172" y="1016000"/>
                  </a:lnTo>
                  <a:lnTo>
                    <a:pt x="1877999" y="1028700"/>
                  </a:lnTo>
                  <a:lnTo>
                    <a:pt x="1882114" y="1041400"/>
                  </a:lnTo>
                  <a:lnTo>
                    <a:pt x="1886229" y="1041400"/>
                  </a:lnTo>
                  <a:lnTo>
                    <a:pt x="1910880" y="1016000"/>
                  </a:lnTo>
                  <a:lnTo>
                    <a:pt x="1894446" y="1016000"/>
                  </a:lnTo>
                  <a:lnTo>
                    <a:pt x="1894446" y="1003300"/>
                  </a:lnTo>
                  <a:lnTo>
                    <a:pt x="1898548" y="1003300"/>
                  </a:lnTo>
                  <a:lnTo>
                    <a:pt x="1898548" y="990600"/>
                  </a:lnTo>
                  <a:lnTo>
                    <a:pt x="1923211" y="977900"/>
                  </a:lnTo>
                  <a:lnTo>
                    <a:pt x="1894446" y="977900"/>
                  </a:lnTo>
                  <a:lnTo>
                    <a:pt x="1894446" y="965200"/>
                  </a:lnTo>
                  <a:lnTo>
                    <a:pt x="1898548" y="965200"/>
                  </a:lnTo>
                  <a:lnTo>
                    <a:pt x="1898548" y="952500"/>
                  </a:lnTo>
                  <a:lnTo>
                    <a:pt x="1923211" y="952500"/>
                  </a:lnTo>
                  <a:lnTo>
                    <a:pt x="1929371" y="965200"/>
                  </a:lnTo>
                  <a:lnTo>
                    <a:pt x="1935530" y="965200"/>
                  </a:lnTo>
                  <a:lnTo>
                    <a:pt x="1937588" y="971550"/>
                  </a:lnTo>
                  <a:lnTo>
                    <a:pt x="1939645" y="965200"/>
                  </a:lnTo>
                  <a:lnTo>
                    <a:pt x="1947862" y="965200"/>
                  </a:lnTo>
                  <a:lnTo>
                    <a:pt x="1947862" y="977900"/>
                  </a:lnTo>
                  <a:lnTo>
                    <a:pt x="1943760" y="977900"/>
                  </a:lnTo>
                  <a:lnTo>
                    <a:pt x="1934578" y="990600"/>
                  </a:lnTo>
                  <a:lnTo>
                    <a:pt x="1925777" y="1003300"/>
                  </a:lnTo>
                  <a:lnTo>
                    <a:pt x="1917750" y="1016000"/>
                  </a:lnTo>
                  <a:lnTo>
                    <a:pt x="1910880" y="1016000"/>
                  </a:lnTo>
                  <a:lnTo>
                    <a:pt x="1906765" y="1028700"/>
                  </a:lnTo>
                  <a:lnTo>
                    <a:pt x="1943760" y="1041400"/>
                  </a:lnTo>
                  <a:lnTo>
                    <a:pt x="1949919" y="1041400"/>
                  </a:lnTo>
                  <a:lnTo>
                    <a:pt x="1962251" y="1054100"/>
                  </a:lnTo>
                  <a:lnTo>
                    <a:pt x="1968411" y="1054100"/>
                  </a:lnTo>
                  <a:lnTo>
                    <a:pt x="1968411" y="977900"/>
                  </a:lnTo>
                  <a:lnTo>
                    <a:pt x="1951977" y="977900"/>
                  </a:lnTo>
                  <a:lnTo>
                    <a:pt x="1956079" y="965200"/>
                  </a:lnTo>
                  <a:lnTo>
                    <a:pt x="1960194" y="952500"/>
                  </a:lnTo>
                  <a:lnTo>
                    <a:pt x="1960194" y="965200"/>
                  </a:lnTo>
                  <a:lnTo>
                    <a:pt x="1968411" y="965200"/>
                  </a:lnTo>
                  <a:lnTo>
                    <a:pt x="1977593" y="952500"/>
                  </a:lnTo>
                  <a:lnTo>
                    <a:pt x="1986394" y="952500"/>
                  </a:lnTo>
                  <a:lnTo>
                    <a:pt x="1994420" y="939800"/>
                  </a:lnTo>
                  <a:lnTo>
                    <a:pt x="2003729" y="939800"/>
                  </a:lnTo>
                  <a:lnTo>
                    <a:pt x="2007069" y="952500"/>
                  </a:lnTo>
                  <a:lnTo>
                    <a:pt x="2009508" y="965200"/>
                  </a:lnTo>
                  <a:lnTo>
                    <a:pt x="2009508" y="952500"/>
                  </a:lnTo>
                  <a:lnTo>
                    <a:pt x="2013610" y="960958"/>
                  </a:lnTo>
                  <a:lnTo>
                    <a:pt x="2013610" y="952500"/>
                  </a:lnTo>
                  <a:lnTo>
                    <a:pt x="2017725" y="952500"/>
                  </a:lnTo>
                  <a:lnTo>
                    <a:pt x="2017725" y="939800"/>
                  </a:lnTo>
                  <a:lnTo>
                    <a:pt x="2021840" y="939800"/>
                  </a:lnTo>
                  <a:lnTo>
                    <a:pt x="2025942" y="952500"/>
                  </a:lnTo>
                  <a:lnTo>
                    <a:pt x="2030056" y="939800"/>
                  </a:lnTo>
                  <a:lnTo>
                    <a:pt x="2034159" y="939800"/>
                  </a:lnTo>
                  <a:lnTo>
                    <a:pt x="2042375" y="927100"/>
                  </a:lnTo>
                  <a:lnTo>
                    <a:pt x="2046490" y="939800"/>
                  </a:lnTo>
                  <a:lnTo>
                    <a:pt x="2054707" y="939800"/>
                  </a:lnTo>
                  <a:lnTo>
                    <a:pt x="2058822" y="952500"/>
                  </a:lnTo>
                  <a:lnTo>
                    <a:pt x="2062924" y="952500"/>
                  </a:lnTo>
                  <a:lnTo>
                    <a:pt x="2067039" y="939800"/>
                  </a:lnTo>
                  <a:lnTo>
                    <a:pt x="2071141" y="939800"/>
                  </a:lnTo>
                  <a:lnTo>
                    <a:pt x="2071141" y="952500"/>
                  </a:lnTo>
                  <a:lnTo>
                    <a:pt x="2075256" y="952500"/>
                  </a:lnTo>
                  <a:lnTo>
                    <a:pt x="2071141" y="965200"/>
                  </a:lnTo>
                  <a:lnTo>
                    <a:pt x="2071141" y="952500"/>
                  </a:lnTo>
                  <a:lnTo>
                    <a:pt x="2062924" y="952500"/>
                  </a:lnTo>
                  <a:lnTo>
                    <a:pt x="2062924" y="965200"/>
                  </a:lnTo>
                  <a:lnTo>
                    <a:pt x="2058822" y="965200"/>
                  </a:lnTo>
                  <a:lnTo>
                    <a:pt x="2058822" y="977900"/>
                  </a:lnTo>
                  <a:lnTo>
                    <a:pt x="2062924" y="977900"/>
                  </a:lnTo>
                  <a:lnTo>
                    <a:pt x="2062924" y="990600"/>
                  </a:lnTo>
                  <a:lnTo>
                    <a:pt x="2067039" y="990600"/>
                  </a:lnTo>
                  <a:lnTo>
                    <a:pt x="2067039" y="977900"/>
                  </a:lnTo>
                  <a:lnTo>
                    <a:pt x="2071141" y="977900"/>
                  </a:lnTo>
                  <a:lnTo>
                    <a:pt x="2071141" y="1003300"/>
                  </a:lnTo>
                  <a:lnTo>
                    <a:pt x="2075256" y="1003300"/>
                  </a:lnTo>
                  <a:lnTo>
                    <a:pt x="2075256" y="1016000"/>
                  </a:lnTo>
                  <a:lnTo>
                    <a:pt x="2083473" y="1016000"/>
                  </a:lnTo>
                  <a:lnTo>
                    <a:pt x="2085911" y="1003300"/>
                  </a:lnTo>
                  <a:lnTo>
                    <a:pt x="2089251" y="990600"/>
                  </a:lnTo>
                  <a:lnTo>
                    <a:pt x="2091690" y="990600"/>
                  </a:lnTo>
                  <a:lnTo>
                    <a:pt x="2091626" y="977900"/>
                  </a:lnTo>
                  <a:lnTo>
                    <a:pt x="2091182" y="977900"/>
                  </a:lnTo>
                  <a:lnTo>
                    <a:pt x="2089962" y="965200"/>
                  </a:lnTo>
                  <a:lnTo>
                    <a:pt x="2087587" y="952500"/>
                  </a:lnTo>
                  <a:lnTo>
                    <a:pt x="2079371" y="952500"/>
                  </a:lnTo>
                  <a:lnTo>
                    <a:pt x="2083473" y="939800"/>
                  </a:lnTo>
                  <a:lnTo>
                    <a:pt x="2087587" y="939800"/>
                  </a:lnTo>
                  <a:lnTo>
                    <a:pt x="2095804" y="965200"/>
                  </a:lnTo>
                  <a:lnTo>
                    <a:pt x="2104986" y="965200"/>
                  </a:lnTo>
                  <a:lnTo>
                    <a:pt x="2101456" y="977900"/>
                  </a:lnTo>
                  <a:lnTo>
                    <a:pt x="2097151" y="977900"/>
                  </a:lnTo>
                  <a:lnTo>
                    <a:pt x="2091690" y="990600"/>
                  </a:lnTo>
                  <a:lnTo>
                    <a:pt x="2110181" y="990600"/>
                  </a:lnTo>
                  <a:lnTo>
                    <a:pt x="2116353" y="1003300"/>
                  </a:lnTo>
                  <a:lnTo>
                    <a:pt x="2124570" y="977900"/>
                  </a:lnTo>
                  <a:lnTo>
                    <a:pt x="2145119" y="977900"/>
                  </a:lnTo>
                  <a:lnTo>
                    <a:pt x="2141004" y="965200"/>
                  </a:lnTo>
                  <a:lnTo>
                    <a:pt x="2149221" y="965200"/>
                  </a:lnTo>
                  <a:lnTo>
                    <a:pt x="2149221" y="971550"/>
                  </a:lnTo>
                  <a:lnTo>
                    <a:pt x="2153335" y="965200"/>
                  </a:lnTo>
                  <a:lnTo>
                    <a:pt x="2153335" y="952500"/>
                  </a:lnTo>
                  <a:lnTo>
                    <a:pt x="2124570" y="952500"/>
                  </a:lnTo>
                  <a:lnTo>
                    <a:pt x="2120455" y="952500"/>
                  </a:lnTo>
                  <a:lnTo>
                    <a:pt x="2120455" y="965200"/>
                  </a:lnTo>
                  <a:lnTo>
                    <a:pt x="2108136" y="965200"/>
                  </a:lnTo>
                  <a:lnTo>
                    <a:pt x="2108136" y="952500"/>
                  </a:lnTo>
                  <a:lnTo>
                    <a:pt x="2112238" y="952500"/>
                  </a:lnTo>
                  <a:lnTo>
                    <a:pt x="2112238" y="939800"/>
                  </a:lnTo>
                  <a:lnTo>
                    <a:pt x="2108136" y="939800"/>
                  </a:lnTo>
                  <a:lnTo>
                    <a:pt x="2108136" y="927100"/>
                  </a:lnTo>
                  <a:lnTo>
                    <a:pt x="2104021" y="939800"/>
                  </a:lnTo>
                  <a:lnTo>
                    <a:pt x="2104021" y="952500"/>
                  </a:lnTo>
                  <a:lnTo>
                    <a:pt x="2099906" y="952500"/>
                  </a:lnTo>
                  <a:lnTo>
                    <a:pt x="2095804" y="939800"/>
                  </a:lnTo>
                  <a:lnTo>
                    <a:pt x="2099906" y="939800"/>
                  </a:lnTo>
                  <a:lnTo>
                    <a:pt x="2099906" y="927100"/>
                  </a:lnTo>
                  <a:lnTo>
                    <a:pt x="2108136" y="927100"/>
                  </a:lnTo>
                  <a:lnTo>
                    <a:pt x="2112238" y="927100"/>
                  </a:lnTo>
                  <a:lnTo>
                    <a:pt x="2112238" y="939800"/>
                  </a:lnTo>
                  <a:lnTo>
                    <a:pt x="2120455" y="939800"/>
                  </a:lnTo>
                  <a:lnTo>
                    <a:pt x="2124570" y="952500"/>
                  </a:lnTo>
                  <a:lnTo>
                    <a:pt x="2124570" y="939800"/>
                  </a:lnTo>
                  <a:lnTo>
                    <a:pt x="2150643" y="939800"/>
                  </a:lnTo>
                  <a:lnTo>
                    <a:pt x="2157450" y="952500"/>
                  </a:lnTo>
                  <a:lnTo>
                    <a:pt x="2161552" y="952500"/>
                  </a:lnTo>
                  <a:lnTo>
                    <a:pt x="2165667" y="965200"/>
                  </a:lnTo>
                  <a:lnTo>
                    <a:pt x="2165667" y="952500"/>
                  </a:lnTo>
                  <a:lnTo>
                    <a:pt x="2169769" y="939800"/>
                  </a:lnTo>
                  <a:lnTo>
                    <a:pt x="2169769" y="952500"/>
                  </a:lnTo>
                  <a:lnTo>
                    <a:pt x="2177605" y="952500"/>
                  </a:lnTo>
                  <a:lnTo>
                    <a:pt x="2186597" y="939800"/>
                  </a:lnTo>
                  <a:lnTo>
                    <a:pt x="2186216" y="939800"/>
                  </a:lnTo>
                  <a:lnTo>
                    <a:pt x="2186216" y="927100"/>
                  </a:lnTo>
                  <a:lnTo>
                    <a:pt x="2194433" y="927100"/>
                  </a:lnTo>
                  <a:lnTo>
                    <a:pt x="2194433" y="939800"/>
                  </a:lnTo>
                  <a:lnTo>
                    <a:pt x="2202650" y="939800"/>
                  </a:lnTo>
                  <a:lnTo>
                    <a:pt x="2198535" y="927100"/>
                  </a:lnTo>
                  <a:lnTo>
                    <a:pt x="2227300" y="927100"/>
                  </a:lnTo>
                  <a:lnTo>
                    <a:pt x="2249259" y="927100"/>
                  </a:lnTo>
                  <a:lnTo>
                    <a:pt x="2256066" y="939800"/>
                  </a:lnTo>
                  <a:lnTo>
                    <a:pt x="2265248" y="927100"/>
                  </a:lnTo>
                  <a:lnTo>
                    <a:pt x="2274049" y="914400"/>
                  </a:lnTo>
                  <a:lnTo>
                    <a:pt x="2275128" y="912685"/>
                  </a:lnTo>
                  <a:lnTo>
                    <a:pt x="2274493" y="914400"/>
                  </a:lnTo>
                  <a:lnTo>
                    <a:pt x="2284831" y="927100"/>
                  </a:lnTo>
                  <a:lnTo>
                    <a:pt x="2288946" y="927100"/>
                  </a:lnTo>
                  <a:lnTo>
                    <a:pt x="2293061" y="914400"/>
                  </a:lnTo>
                  <a:lnTo>
                    <a:pt x="2305380" y="914400"/>
                  </a:lnTo>
                  <a:lnTo>
                    <a:pt x="2321826" y="939800"/>
                  </a:lnTo>
                  <a:lnTo>
                    <a:pt x="2321826" y="927100"/>
                  </a:lnTo>
                  <a:lnTo>
                    <a:pt x="2325928" y="927100"/>
                  </a:lnTo>
                  <a:lnTo>
                    <a:pt x="2333510" y="914400"/>
                  </a:lnTo>
                  <a:lnTo>
                    <a:pt x="2343391" y="901700"/>
                  </a:lnTo>
                  <a:lnTo>
                    <a:pt x="2354821" y="914400"/>
                  </a:lnTo>
                  <a:lnTo>
                    <a:pt x="2354694" y="914400"/>
                  </a:lnTo>
                  <a:lnTo>
                    <a:pt x="2354694" y="927100"/>
                  </a:lnTo>
                  <a:lnTo>
                    <a:pt x="2367026" y="927100"/>
                  </a:lnTo>
                  <a:lnTo>
                    <a:pt x="2367026" y="914400"/>
                  </a:lnTo>
                  <a:lnTo>
                    <a:pt x="2371128" y="901700"/>
                  </a:lnTo>
                  <a:lnTo>
                    <a:pt x="2375243" y="901700"/>
                  </a:lnTo>
                  <a:lnTo>
                    <a:pt x="2379357" y="914400"/>
                  </a:lnTo>
                  <a:lnTo>
                    <a:pt x="2375243" y="914400"/>
                  </a:lnTo>
                  <a:lnTo>
                    <a:pt x="2380767" y="927100"/>
                  </a:lnTo>
                  <a:lnTo>
                    <a:pt x="2390267" y="952500"/>
                  </a:lnTo>
                  <a:lnTo>
                    <a:pt x="2395791" y="965200"/>
                  </a:lnTo>
                  <a:lnTo>
                    <a:pt x="2424557" y="965200"/>
                  </a:lnTo>
                  <a:lnTo>
                    <a:pt x="2420442" y="977900"/>
                  </a:lnTo>
                  <a:lnTo>
                    <a:pt x="2416340" y="977900"/>
                  </a:lnTo>
                  <a:lnTo>
                    <a:pt x="2416340" y="990600"/>
                  </a:lnTo>
                  <a:lnTo>
                    <a:pt x="2412225" y="990600"/>
                  </a:lnTo>
                  <a:lnTo>
                    <a:pt x="2408123" y="977900"/>
                  </a:lnTo>
                  <a:lnTo>
                    <a:pt x="2404008" y="977900"/>
                  </a:lnTo>
                  <a:lnTo>
                    <a:pt x="2392324" y="965200"/>
                  </a:lnTo>
                  <a:lnTo>
                    <a:pt x="2370493" y="965200"/>
                  </a:lnTo>
                  <a:lnTo>
                    <a:pt x="2358809" y="952500"/>
                  </a:lnTo>
                  <a:lnTo>
                    <a:pt x="2346477" y="990600"/>
                  </a:lnTo>
                  <a:lnTo>
                    <a:pt x="2338260" y="990600"/>
                  </a:lnTo>
                  <a:lnTo>
                    <a:pt x="2338260" y="1092200"/>
                  </a:lnTo>
                  <a:lnTo>
                    <a:pt x="2334145" y="1092200"/>
                  </a:lnTo>
                  <a:lnTo>
                    <a:pt x="2331516" y="1087297"/>
                  </a:lnTo>
                  <a:lnTo>
                    <a:pt x="2331516" y="1095451"/>
                  </a:lnTo>
                  <a:lnTo>
                    <a:pt x="2327986" y="1104900"/>
                  </a:lnTo>
                  <a:lnTo>
                    <a:pt x="2317712" y="1117600"/>
                  </a:lnTo>
                  <a:lnTo>
                    <a:pt x="2313597" y="1130300"/>
                  </a:lnTo>
                  <a:lnTo>
                    <a:pt x="2313597" y="1143000"/>
                  </a:lnTo>
                  <a:lnTo>
                    <a:pt x="2313597" y="1219200"/>
                  </a:lnTo>
                  <a:lnTo>
                    <a:pt x="2309495" y="1219200"/>
                  </a:lnTo>
                  <a:lnTo>
                    <a:pt x="2309495" y="1231900"/>
                  </a:lnTo>
                  <a:lnTo>
                    <a:pt x="2305380" y="1231900"/>
                  </a:lnTo>
                  <a:lnTo>
                    <a:pt x="2305380" y="1219200"/>
                  </a:lnTo>
                  <a:lnTo>
                    <a:pt x="2309495" y="1219200"/>
                  </a:lnTo>
                  <a:lnTo>
                    <a:pt x="2307437" y="1212850"/>
                  </a:lnTo>
                  <a:lnTo>
                    <a:pt x="2305380" y="1206500"/>
                  </a:lnTo>
                  <a:lnTo>
                    <a:pt x="2309495" y="1206500"/>
                  </a:lnTo>
                  <a:lnTo>
                    <a:pt x="2313597" y="1219200"/>
                  </a:lnTo>
                  <a:lnTo>
                    <a:pt x="2313597" y="1143000"/>
                  </a:lnTo>
                  <a:lnTo>
                    <a:pt x="2305380" y="1143000"/>
                  </a:lnTo>
                  <a:lnTo>
                    <a:pt x="2305380" y="1155700"/>
                  </a:lnTo>
                  <a:lnTo>
                    <a:pt x="2309495" y="1155700"/>
                  </a:lnTo>
                  <a:lnTo>
                    <a:pt x="2301278" y="1168400"/>
                  </a:lnTo>
                  <a:lnTo>
                    <a:pt x="2297163" y="1168400"/>
                  </a:lnTo>
                  <a:lnTo>
                    <a:pt x="2311857" y="1181087"/>
                  </a:lnTo>
                  <a:lnTo>
                    <a:pt x="2297163" y="1168400"/>
                  </a:lnTo>
                  <a:lnTo>
                    <a:pt x="2309558" y="1181087"/>
                  </a:lnTo>
                  <a:lnTo>
                    <a:pt x="2297163" y="1168400"/>
                  </a:lnTo>
                  <a:lnTo>
                    <a:pt x="2280729" y="1168400"/>
                  </a:lnTo>
                  <a:lnTo>
                    <a:pt x="2283168" y="1155700"/>
                  </a:lnTo>
                  <a:lnTo>
                    <a:pt x="2286508" y="1143000"/>
                  </a:lnTo>
                  <a:lnTo>
                    <a:pt x="2288946" y="1130300"/>
                  </a:lnTo>
                  <a:lnTo>
                    <a:pt x="2280729" y="1130300"/>
                  </a:lnTo>
                  <a:lnTo>
                    <a:pt x="2280729" y="1155700"/>
                  </a:lnTo>
                  <a:lnTo>
                    <a:pt x="2272512" y="1168400"/>
                  </a:lnTo>
                  <a:lnTo>
                    <a:pt x="2272512" y="1155700"/>
                  </a:lnTo>
                  <a:lnTo>
                    <a:pt x="2280729" y="1155700"/>
                  </a:lnTo>
                  <a:lnTo>
                    <a:pt x="2280729" y="1130300"/>
                  </a:lnTo>
                  <a:lnTo>
                    <a:pt x="2284831" y="1117600"/>
                  </a:lnTo>
                  <a:lnTo>
                    <a:pt x="2293061" y="1117600"/>
                  </a:lnTo>
                  <a:lnTo>
                    <a:pt x="2293061" y="1130300"/>
                  </a:lnTo>
                  <a:lnTo>
                    <a:pt x="2309495" y="1130300"/>
                  </a:lnTo>
                  <a:lnTo>
                    <a:pt x="2313597" y="1117600"/>
                  </a:lnTo>
                  <a:lnTo>
                    <a:pt x="2319121" y="1104900"/>
                  </a:lnTo>
                  <a:lnTo>
                    <a:pt x="2323871" y="1104900"/>
                  </a:lnTo>
                  <a:lnTo>
                    <a:pt x="2331516" y="1095451"/>
                  </a:lnTo>
                  <a:lnTo>
                    <a:pt x="2331516" y="1087297"/>
                  </a:lnTo>
                  <a:lnTo>
                    <a:pt x="2327338" y="1079500"/>
                  </a:lnTo>
                  <a:lnTo>
                    <a:pt x="2307818" y="1079500"/>
                  </a:lnTo>
                  <a:lnTo>
                    <a:pt x="2311158" y="1054100"/>
                  </a:lnTo>
                  <a:lnTo>
                    <a:pt x="2313597" y="1054100"/>
                  </a:lnTo>
                  <a:lnTo>
                    <a:pt x="2301278" y="1041400"/>
                  </a:lnTo>
                  <a:lnTo>
                    <a:pt x="2317712" y="1041400"/>
                  </a:lnTo>
                  <a:lnTo>
                    <a:pt x="2317712" y="1054100"/>
                  </a:lnTo>
                  <a:lnTo>
                    <a:pt x="2323808" y="1066800"/>
                  </a:lnTo>
                  <a:lnTo>
                    <a:pt x="2329523" y="1066800"/>
                  </a:lnTo>
                  <a:lnTo>
                    <a:pt x="2334476" y="1079500"/>
                  </a:lnTo>
                  <a:lnTo>
                    <a:pt x="2338260" y="1092200"/>
                  </a:lnTo>
                  <a:lnTo>
                    <a:pt x="2338260" y="990600"/>
                  </a:lnTo>
                  <a:lnTo>
                    <a:pt x="2330043" y="990600"/>
                  </a:lnTo>
                  <a:lnTo>
                    <a:pt x="2330043" y="1016000"/>
                  </a:lnTo>
                  <a:lnTo>
                    <a:pt x="2309495" y="1016000"/>
                  </a:lnTo>
                  <a:lnTo>
                    <a:pt x="2313597" y="1003300"/>
                  </a:lnTo>
                  <a:lnTo>
                    <a:pt x="2321826" y="1003300"/>
                  </a:lnTo>
                  <a:lnTo>
                    <a:pt x="2330043" y="1016000"/>
                  </a:lnTo>
                  <a:lnTo>
                    <a:pt x="2330043" y="990600"/>
                  </a:lnTo>
                  <a:lnTo>
                    <a:pt x="2317712" y="990600"/>
                  </a:lnTo>
                  <a:lnTo>
                    <a:pt x="2318359" y="977900"/>
                  </a:lnTo>
                  <a:lnTo>
                    <a:pt x="2321179" y="965200"/>
                  </a:lnTo>
                  <a:lnTo>
                    <a:pt x="2321826" y="952500"/>
                  </a:lnTo>
                  <a:lnTo>
                    <a:pt x="2315718" y="952500"/>
                  </a:lnTo>
                  <a:lnTo>
                    <a:pt x="2310003" y="939800"/>
                  </a:lnTo>
                  <a:lnTo>
                    <a:pt x="2305380" y="939800"/>
                  </a:lnTo>
                  <a:lnTo>
                    <a:pt x="2305380" y="1016000"/>
                  </a:lnTo>
                  <a:lnTo>
                    <a:pt x="2301278" y="1028700"/>
                  </a:lnTo>
                  <a:lnTo>
                    <a:pt x="2297163" y="1028700"/>
                  </a:lnTo>
                  <a:lnTo>
                    <a:pt x="2288946" y="1041400"/>
                  </a:lnTo>
                  <a:lnTo>
                    <a:pt x="2288946" y="1028700"/>
                  </a:lnTo>
                  <a:lnTo>
                    <a:pt x="2284831" y="1028700"/>
                  </a:lnTo>
                  <a:lnTo>
                    <a:pt x="2284831" y="1092200"/>
                  </a:lnTo>
                  <a:lnTo>
                    <a:pt x="2260181" y="1092200"/>
                  </a:lnTo>
                  <a:lnTo>
                    <a:pt x="2264295" y="1079500"/>
                  </a:lnTo>
                  <a:lnTo>
                    <a:pt x="2280729" y="1079500"/>
                  </a:lnTo>
                  <a:lnTo>
                    <a:pt x="2284831" y="1092200"/>
                  </a:lnTo>
                  <a:lnTo>
                    <a:pt x="2284831" y="1028700"/>
                  </a:lnTo>
                  <a:lnTo>
                    <a:pt x="2288946" y="1016000"/>
                  </a:lnTo>
                  <a:lnTo>
                    <a:pt x="2305380" y="1016000"/>
                  </a:lnTo>
                  <a:lnTo>
                    <a:pt x="2305380" y="939800"/>
                  </a:lnTo>
                  <a:lnTo>
                    <a:pt x="2305062" y="939800"/>
                  </a:lnTo>
                  <a:lnTo>
                    <a:pt x="2301278" y="927100"/>
                  </a:lnTo>
                  <a:lnTo>
                    <a:pt x="2298636" y="939800"/>
                  </a:lnTo>
                  <a:lnTo>
                    <a:pt x="2301786" y="952500"/>
                  </a:lnTo>
                  <a:lnTo>
                    <a:pt x="2299538" y="965200"/>
                  </a:lnTo>
                  <a:lnTo>
                    <a:pt x="2280729" y="965200"/>
                  </a:lnTo>
                  <a:lnTo>
                    <a:pt x="2280729" y="977900"/>
                  </a:lnTo>
                  <a:lnTo>
                    <a:pt x="2284831" y="977900"/>
                  </a:lnTo>
                  <a:lnTo>
                    <a:pt x="2284831" y="990600"/>
                  </a:lnTo>
                  <a:lnTo>
                    <a:pt x="2276614" y="990600"/>
                  </a:lnTo>
                  <a:lnTo>
                    <a:pt x="2276614" y="1003300"/>
                  </a:lnTo>
                  <a:lnTo>
                    <a:pt x="2272512" y="1003300"/>
                  </a:lnTo>
                  <a:lnTo>
                    <a:pt x="2272512" y="1016000"/>
                  </a:lnTo>
                  <a:lnTo>
                    <a:pt x="2268397" y="1016000"/>
                  </a:lnTo>
                  <a:lnTo>
                    <a:pt x="2268397" y="1003300"/>
                  </a:lnTo>
                  <a:lnTo>
                    <a:pt x="2272512" y="1003300"/>
                  </a:lnTo>
                  <a:lnTo>
                    <a:pt x="2272512" y="990600"/>
                  </a:lnTo>
                  <a:lnTo>
                    <a:pt x="2268397" y="990600"/>
                  </a:lnTo>
                  <a:lnTo>
                    <a:pt x="2264295" y="1003300"/>
                  </a:lnTo>
                  <a:lnTo>
                    <a:pt x="2239632" y="1003300"/>
                  </a:lnTo>
                  <a:lnTo>
                    <a:pt x="2239632" y="1016000"/>
                  </a:lnTo>
                  <a:lnTo>
                    <a:pt x="2224862" y="1016000"/>
                  </a:lnTo>
                  <a:lnTo>
                    <a:pt x="2223198" y="1028700"/>
                  </a:lnTo>
                  <a:lnTo>
                    <a:pt x="2221522" y="1028700"/>
                  </a:lnTo>
                  <a:lnTo>
                    <a:pt x="2219083" y="1041400"/>
                  </a:lnTo>
                  <a:lnTo>
                    <a:pt x="2245855" y="1041400"/>
                  </a:lnTo>
                  <a:lnTo>
                    <a:pt x="2252472" y="1054100"/>
                  </a:lnTo>
                  <a:lnTo>
                    <a:pt x="2259863" y="1054100"/>
                  </a:lnTo>
                  <a:lnTo>
                    <a:pt x="2268397" y="1066800"/>
                  </a:lnTo>
                  <a:lnTo>
                    <a:pt x="2247849" y="1066800"/>
                  </a:lnTo>
                  <a:lnTo>
                    <a:pt x="2247849" y="1079500"/>
                  </a:lnTo>
                  <a:lnTo>
                    <a:pt x="2251964" y="1079500"/>
                  </a:lnTo>
                  <a:lnTo>
                    <a:pt x="2251964" y="1092200"/>
                  </a:lnTo>
                  <a:lnTo>
                    <a:pt x="2256066" y="1092200"/>
                  </a:lnTo>
                  <a:lnTo>
                    <a:pt x="2256066" y="1104900"/>
                  </a:lnTo>
                  <a:lnTo>
                    <a:pt x="2262238" y="1104900"/>
                  </a:lnTo>
                  <a:lnTo>
                    <a:pt x="2274557" y="1117600"/>
                  </a:lnTo>
                  <a:lnTo>
                    <a:pt x="2280729" y="1117600"/>
                  </a:lnTo>
                  <a:lnTo>
                    <a:pt x="2276614" y="1130300"/>
                  </a:lnTo>
                  <a:lnTo>
                    <a:pt x="2241689" y="1130300"/>
                  </a:lnTo>
                  <a:lnTo>
                    <a:pt x="2246439" y="1143000"/>
                  </a:lnTo>
                  <a:lnTo>
                    <a:pt x="2239632" y="1143000"/>
                  </a:lnTo>
                  <a:lnTo>
                    <a:pt x="2239632" y="1155700"/>
                  </a:lnTo>
                  <a:lnTo>
                    <a:pt x="2239632" y="1168400"/>
                  </a:lnTo>
                  <a:lnTo>
                    <a:pt x="2235517" y="1168400"/>
                  </a:lnTo>
                  <a:lnTo>
                    <a:pt x="2239632" y="1155700"/>
                  </a:lnTo>
                  <a:lnTo>
                    <a:pt x="2239632" y="1143000"/>
                  </a:lnTo>
                  <a:lnTo>
                    <a:pt x="2230005" y="1143000"/>
                  </a:lnTo>
                  <a:lnTo>
                    <a:pt x="2223198" y="1155700"/>
                  </a:lnTo>
                  <a:lnTo>
                    <a:pt x="2219083" y="1155700"/>
                  </a:lnTo>
                  <a:lnTo>
                    <a:pt x="2223198" y="1168400"/>
                  </a:lnTo>
                  <a:lnTo>
                    <a:pt x="2231415" y="1181087"/>
                  </a:lnTo>
                  <a:lnTo>
                    <a:pt x="2239632" y="1181100"/>
                  </a:lnTo>
                  <a:lnTo>
                    <a:pt x="2247849" y="1181100"/>
                  </a:lnTo>
                  <a:lnTo>
                    <a:pt x="2247849" y="1193800"/>
                  </a:lnTo>
                  <a:lnTo>
                    <a:pt x="2251964" y="1193800"/>
                  </a:lnTo>
                  <a:lnTo>
                    <a:pt x="2256066" y="1206500"/>
                  </a:lnTo>
                  <a:lnTo>
                    <a:pt x="2256066" y="1219200"/>
                  </a:lnTo>
                  <a:lnTo>
                    <a:pt x="2251964" y="1219200"/>
                  </a:lnTo>
                  <a:lnTo>
                    <a:pt x="2251964" y="1244600"/>
                  </a:lnTo>
                  <a:lnTo>
                    <a:pt x="2281758" y="1244600"/>
                  </a:lnTo>
                  <a:lnTo>
                    <a:pt x="2275586" y="1257300"/>
                  </a:lnTo>
                  <a:lnTo>
                    <a:pt x="2272512" y="1270000"/>
                  </a:lnTo>
                  <a:lnTo>
                    <a:pt x="2280729" y="1270000"/>
                  </a:lnTo>
                  <a:lnTo>
                    <a:pt x="2293061" y="1244600"/>
                  </a:lnTo>
                  <a:lnTo>
                    <a:pt x="2301278" y="1244600"/>
                  </a:lnTo>
                  <a:lnTo>
                    <a:pt x="2298839" y="1257300"/>
                  </a:lnTo>
                  <a:lnTo>
                    <a:pt x="2297861" y="1260983"/>
                  </a:lnTo>
                  <a:lnTo>
                    <a:pt x="2297163" y="1259560"/>
                  </a:lnTo>
                  <a:lnTo>
                    <a:pt x="2297163" y="1263675"/>
                  </a:lnTo>
                  <a:lnTo>
                    <a:pt x="2293048" y="1267815"/>
                  </a:lnTo>
                  <a:lnTo>
                    <a:pt x="2293048" y="1276057"/>
                  </a:lnTo>
                  <a:lnTo>
                    <a:pt x="2297163" y="1276057"/>
                  </a:lnTo>
                  <a:lnTo>
                    <a:pt x="2301278" y="1280185"/>
                  </a:lnTo>
                  <a:lnTo>
                    <a:pt x="2305380" y="1280185"/>
                  </a:lnTo>
                  <a:lnTo>
                    <a:pt x="2301278" y="1271930"/>
                  </a:lnTo>
                  <a:lnTo>
                    <a:pt x="2301278" y="1270000"/>
                  </a:lnTo>
                  <a:lnTo>
                    <a:pt x="2362911" y="1270000"/>
                  </a:lnTo>
                  <a:lnTo>
                    <a:pt x="2367026" y="1257300"/>
                  </a:lnTo>
                  <a:lnTo>
                    <a:pt x="2358809" y="1244600"/>
                  </a:lnTo>
                  <a:lnTo>
                    <a:pt x="2350592" y="1244600"/>
                  </a:lnTo>
                  <a:lnTo>
                    <a:pt x="2354694" y="1231900"/>
                  </a:lnTo>
                  <a:lnTo>
                    <a:pt x="2362911" y="1231900"/>
                  </a:lnTo>
                  <a:lnTo>
                    <a:pt x="2362911" y="1244600"/>
                  </a:lnTo>
                  <a:lnTo>
                    <a:pt x="2367026" y="1244600"/>
                  </a:lnTo>
                  <a:lnTo>
                    <a:pt x="2367026" y="1257300"/>
                  </a:lnTo>
                  <a:lnTo>
                    <a:pt x="2375243" y="1257300"/>
                  </a:lnTo>
                  <a:lnTo>
                    <a:pt x="2383459" y="1244600"/>
                  </a:lnTo>
                  <a:lnTo>
                    <a:pt x="2387574" y="1244600"/>
                  </a:lnTo>
                  <a:lnTo>
                    <a:pt x="2387574" y="1257300"/>
                  </a:lnTo>
                  <a:lnTo>
                    <a:pt x="2383459" y="1257300"/>
                  </a:lnTo>
                  <a:lnTo>
                    <a:pt x="2383459" y="1270000"/>
                  </a:lnTo>
                  <a:lnTo>
                    <a:pt x="2375243" y="1270000"/>
                  </a:lnTo>
                  <a:lnTo>
                    <a:pt x="2379357" y="1282700"/>
                  </a:lnTo>
                  <a:lnTo>
                    <a:pt x="2387574" y="1295387"/>
                  </a:lnTo>
                  <a:lnTo>
                    <a:pt x="2391676" y="1295400"/>
                  </a:lnTo>
                  <a:lnTo>
                    <a:pt x="2391676" y="1308100"/>
                  </a:lnTo>
                  <a:lnTo>
                    <a:pt x="2413190" y="1320800"/>
                  </a:lnTo>
                  <a:lnTo>
                    <a:pt x="2434323" y="1333500"/>
                  </a:lnTo>
                  <a:lnTo>
                    <a:pt x="2454668" y="1346200"/>
                  </a:lnTo>
                  <a:lnTo>
                    <a:pt x="2473871" y="1358900"/>
                  </a:lnTo>
                  <a:lnTo>
                    <a:pt x="2480030" y="1346200"/>
                  </a:lnTo>
                  <a:lnTo>
                    <a:pt x="2486202" y="1346200"/>
                  </a:lnTo>
                  <a:lnTo>
                    <a:pt x="2498521" y="1320800"/>
                  </a:lnTo>
                  <a:lnTo>
                    <a:pt x="2510853" y="1320800"/>
                  </a:lnTo>
                  <a:lnTo>
                    <a:pt x="2510853" y="1308100"/>
                  </a:lnTo>
                  <a:lnTo>
                    <a:pt x="2502636" y="1308100"/>
                  </a:lnTo>
                  <a:lnTo>
                    <a:pt x="2506751" y="1295400"/>
                  </a:lnTo>
                  <a:lnTo>
                    <a:pt x="2514968" y="1295400"/>
                  </a:lnTo>
                  <a:lnTo>
                    <a:pt x="2510853" y="1282700"/>
                  </a:lnTo>
                  <a:lnTo>
                    <a:pt x="2519654" y="1270000"/>
                  </a:lnTo>
                  <a:lnTo>
                    <a:pt x="2528836" y="1257300"/>
                  </a:lnTo>
                  <a:lnTo>
                    <a:pt x="2540330" y="1257300"/>
                  </a:lnTo>
                  <a:lnTo>
                    <a:pt x="2556065" y="1270000"/>
                  </a:lnTo>
                  <a:lnTo>
                    <a:pt x="2568384" y="1282700"/>
                  </a:lnTo>
                  <a:lnTo>
                    <a:pt x="2593035" y="1295387"/>
                  </a:lnTo>
                  <a:lnTo>
                    <a:pt x="2605367" y="1308100"/>
                  </a:lnTo>
                  <a:lnTo>
                    <a:pt x="2605367" y="1270000"/>
                  </a:lnTo>
                  <a:lnTo>
                    <a:pt x="2625915" y="1270000"/>
                  </a:lnTo>
                  <a:lnTo>
                    <a:pt x="2630030" y="1270000"/>
                  </a:lnTo>
                  <a:lnTo>
                    <a:pt x="2630030" y="1257300"/>
                  </a:lnTo>
                  <a:lnTo>
                    <a:pt x="2638247" y="1257300"/>
                  </a:lnTo>
                  <a:lnTo>
                    <a:pt x="2671127" y="1257300"/>
                  </a:lnTo>
                  <a:lnTo>
                    <a:pt x="2675229" y="1270000"/>
                  </a:lnTo>
                  <a:lnTo>
                    <a:pt x="2675229" y="1257300"/>
                  </a:lnTo>
                  <a:lnTo>
                    <a:pt x="2679344" y="1257300"/>
                  </a:lnTo>
                  <a:lnTo>
                    <a:pt x="2679344" y="1244600"/>
                  </a:lnTo>
                  <a:lnTo>
                    <a:pt x="2675229" y="1244600"/>
                  </a:lnTo>
                  <a:lnTo>
                    <a:pt x="2671127" y="1231900"/>
                  </a:lnTo>
                  <a:lnTo>
                    <a:pt x="2679344" y="1231900"/>
                  </a:lnTo>
                  <a:lnTo>
                    <a:pt x="2683446" y="1231900"/>
                  </a:lnTo>
                  <a:lnTo>
                    <a:pt x="2687561" y="1219200"/>
                  </a:lnTo>
                  <a:lnTo>
                    <a:pt x="2695778" y="1219200"/>
                  </a:lnTo>
                  <a:lnTo>
                    <a:pt x="2695778" y="1244600"/>
                  </a:lnTo>
                  <a:lnTo>
                    <a:pt x="2687561" y="1244600"/>
                  </a:lnTo>
                  <a:lnTo>
                    <a:pt x="2687561" y="1257300"/>
                  </a:lnTo>
                  <a:lnTo>
                    <a:pt x="2691663" y="1257300"/>
                  </a:lnTo>
                  <a:lnTo>
                    <a:pt x="2691663" y="1270000"/>
                  </a:lnTo>
                  <a:lnTo>
                    <a:pt x="2695778" y="1270000"/>
                  </a:lnTo>
                  <a:lnTo>
                    <a:pt x="2695778" y="1257300"/>
                  </a:lnTo>
                  <a:lnTo>
                    <a:pt x="2703995" y="1257300"/>
                  </a:lnTo>
                  <a:lnTo>
                    <a:pt x="2699893" y="1270000"/>
                  </a:lnTo>
                  <a:lnTo>
                    <a:pt x="2695778" y="1270000"/>
                  </a:lnTo>
                  <a:lnTo>
                    <a:pt x="2703995" y="1282700"/>
                  </a:lnTo>
                  <a:lnTo>
                    <a:pt x="2708110" y="1282700"/>
                  </a:lnTo>
                  <a:lnTo>
                    <a:pt x="2716326" y="1257300"/>
                  </a:lnTo>
                  <a:lnTo>
                    <a:pt x="2720429" y="1257300"/>
                  </a:lnTo>
                  <a:lnTo>
                    <a:pt x="2720429" y="1244600"/>
                  </a:lnTo>
                  <a:lnTo>
                    <a:pt x="2724543" y="1244600"/>
                  </a:lnTo>
                  <a:lnTo>
                    <a:pt x="2724543" y="1231900"/>
                  </a:lnTo>
                  <a:lnTo>
                    <a:pt x="2720429" y="1231900"/>
                  </a:lnTo>
                  <a:lnTo>
                    <a:pt x="2720429" y="1219200"/>
                  </a:lnTo>
                  <a:lnTo>
                    <a:pt x="2724543" y="1219200"/>
                  </a:lnTo>
                  <a:lnTo>
                    <a:pt x="2724543" y="1231900"/>
                  </a:lnTo>
                  <a:lnTo>
                    <a:pt x="2736875" y="1231900"/>
                  </a:lnTo>
                  <a:lnTo>
                    <a:pt x="2740977" y="1244600"/>
                  </a:lnTo>
                  <a:lnTo>
                    <a:pt x="2736875" y="1257300"/>
                  </a:lnTo>
                  <a:lnTo>
                    <a:pt x="2757424" y="1257300"/>
                  </a:lnTo>
                  <a:lnTo>
                    <a:pt x="2759862" y="1244600"/>
                  </a:lnTo>
                  <a:lnTo>
                    <a:pt x="2761526" y="1244600"/>
                  </a:lnTo>
                  <a:lnTo>
                    <a:pt x="2763202" y="1231900"/>
                  </a:lnTo>
                  <a:lnTo>
                    <a:pt x="2765641" y="1219200"/>
                  </a:lnTo>
                  <a:lnTo>
                    <a:pt x="2761526" y="1219200"/>
                  </a:lnTo>
                  <a:lnTo>
                    <a:pt x="2765641" y="1214958"/>
                  </a:lnTo>
                  <a:lnTo>
                    <a:pt x="2765641" y="1219200"/>
                  </a:lnTo>
                  <a:lnTo>
                    <a:pt x="2773857" y="1219200"/>
                  </a:lnTo>
                  <a:lnTo>
                    <a:pt x="2777972" y="1231900"/>
                  </a:lnTo>
                  <a:lnTo>
                    <a:pt x="2786189" y="1231900"/>
                  </a:lnTo>
                  <a:lnTo>
                    <a:pt x="2802623" y="1206500"/>
                  </a:lnTo>
                  <a:lnTo>
                    <a:pt x="2810840" y="1206500"/>
                  </a:lnTo>
                  <a:lnTo>
                    <a:pt x="2810840" y="1219200"/>
                  </a:lnTo>
                  <a:lnTo>
                    <a:pt x="2814561" y="1206500"/>
                  </a:lnTo>
                  <a:lnTo>
                    <a:pt x="2819057" y="1206500"/>
                  </a:lnTo>
                  <a:lnTo>
                    <a:pt x="2823553" y="1193800"/>
                  </a:lnTo>
                  <a:lnTo>
                    <a:pt x="2827274" y="1181100"/>
                  </a:lnTo>
                  <a:lnTo>
                    <a:pt x="2833509" y="1193800"/>
                  </a:lnTo>
                  <a:lnTo>
                    <a:pt x="2840126" y="1206500"/>
                  </a:lnTo>
                  <a:lnTo>
                    <a:pt x="2856039" y="1231900"/>
                  </a:lnTo>
                  <a:lnTo>
                    <a:pt x="2856687" y="1219200"/>
                  </a:lnTo>
                  <a:lnTo>
                    <a:pt x="2859506" y="1193800"/>
                  </a:lnTo>
                  <a:lnTo>
                    <a:pt x="2860154" y="1181100"/>
                  </a:lnTo>
                  <a:lnTo>
                    <a:pt x="2874149" y="1193800"/>
                  </a:lnTo>
                  <a:lnTo>
                    <a:pt x="2879674" y="1193800"/>
                  </a:lnTo>
                  <a:lnTo>
                    <a:pt x="2877489" y="1206500"/>
                  </a:lnTo>
                  <a:lnTo>
                    <a:pt x="2868371" y="1231900"/>
                  </a:lnTo>
                  <a:lnTo>
                    <a:pt x="2889427" y="1231900"/>
                  </a:lnTo>
                  <a:lnTo>
                    <a:pt x="2901315" y="1219200"/>
                  </a:lnTo>
                  <a:lnTo>
                    <a:pt x="2913570" y="1219200"/>
                  </a:lnTo>
                  <a:lnTo>
                    <a:pt x="2917685" y="1219200"/>
                  </a:lnTo>
                  <a:lnTo>
                    <a:pt x="2917685" y="1206500"/>
                  </a:lnTo>
                  <a:lnTo>
                    <a:pt x="2934119" y="1193800"/>
                  </a:lnTo>
                  <a:lnTo>
                    <a:pt x="2950565" y="1206500"/>
                  </a:lnTo>
                  <a:lnTo>
                    <a:pt x="2946450" y="1219200"/>
                  </a:lnTo>
                  <a:lnTo>
                    <a:pt x="2937853" y="1244600"/>
                  </a:lnTo>
                  <a:lnTo>
                    <a:pt x="2941320" y="1244600"/>
                  </a:lnTo>
                  <a:lnTo>
                    <a:pt x="2950565" y="1257300"/>
                  </a:lnTo>
                  <a:lnTo>
                    <a:pt x="2995765" y="1257300"/>
                  </a:lnTo>
                  <a:lnTo>
                    <a:pt x="3057410" y="1295400"/>
                  </a:lnTo>
                  <a:lnTo>
                    <a:pt x="3073844" y="1282700"/>
                  </a:lnTo>
                  <a:lnTo>
                    <a:pt x="3082061" y="1282700"/>
                  </a:lnTo>
                  <a:lnTo>
                    <a:pt x="3090278" y="1282700"/>
                  </a:lnTo>
                  <a:lnTo>
                    <a:pt x="3090278" y="1270000"/>
                  </a:lnTo>
                  <a:lnTo>
                    <a:pt x="3102610" y="1270000"/>
                  </a:lnTo>
                  <a:lnTo>
                    <a:pt x="3119043" y="1270000"/>
                  </a:lnTo>
                  <a:lnTo>
                    <a:pt x="3127260" y="1295387"/>
                  </a:lnTo>
                  <a:lnTo>
                    <a:pt x="3127260" y="1308100"/>
                  </a:lnTo>
                  <a:lnTo>
                    <a:pt x="3147491" y="1308100"/>
                  </a:lnTo>
                  <a:lnTo>
                    <a:pt x="3156026" y="1320800"/>
                  </a:lnTo>
                  <a:lnTo>
                    <a:pt x="3160141" y="1320800"/>
                  </a:lnTo>
                  <a:lnTo>
                    <a:pt x="3164255" y="1308100"/>
                  </a:lnTo>
                  <a:lnTo>
                    <a:pt x="3188906" y="1308100"/>
                  </a:lnTo>
                  <a:lnTo>
                    <a:pt x="3180689" y="1320800"/>
                  </a:lnTo>
                  <a:lnTo>
                    <a:pt x="3172472" y="1320800"/>
                  </a:lnTo>
                  <a:lnTo>
                    <a:pt x="3172472" y="1333500"/>
                  </a:lnTo>
                  <a:lnTo>
                    <a:pt x="3201238" y="1333500"/>
                  </a:lnTo>
                  <a:lnTo>
                    <a:pt x="3205340" y="1320800"/>
                  </a:lnTo>
                  <a:lnTo>
                    <a:pt x="3197123" y="1308100"/>
                  </a:lnTo>
                  <a:lnTo>
                    <a:pt x="3196742" y="1308100"/>
                  </a:lnTo>
                  <a:lnTo>
                    <a:pt x="3205734" y="1295400"/>
                  </a:lnTo>
                  <a:lnTo>
                    <a:pt x="3209455" y="1282700"/>
                  </a:lnTo>
                  <a:lnTo>
                    <a:pt x="3209455" y="1270000"/>
                  </a:lnTo>
                  <a:lnTo>
                    <a:pt x="3195066" y="1270000"/>
                  </a:lnTo>
                  <a:lnTo>
                    <a:pt x="3188906" y="1257300"/>
                  </a:lnTo>
                  <a:lnTo>
                    <a:pt x="3185820" y="1270000"/>
                  </a:lnTo>
                  <a:lnTo>
                    <a:pt x="3182747" y="1270000"/>
                  </a:lnTo>
                  <a:lnTo>
                    <a:pt x="3176574" y="1295400"/>
                  </a:lnTo>
                  <a:lnTo>
                    <a:pt x="3143707" y="1295400"/>
                  </a:lnTo>
                  <a:lnTo>
                    <a:pt x="3139592" y="1282700"/>
                  </a:lnTo>
                  <a:lnTo>
                    <a:pt x="3127260" y="1282700"/>
                  </a:lnTo>
                  <a:lnTo>
                    <a:pt x="3131375" y="1270000"/>
                  </a:lnTo>
                  <a:lnTo>
                    <a:pt x="3135490" y="1270000"/>
                  </a:lnTo>
                  <a:lnTo>
                    <a:pt x="3139592" y="1257300"/>
                  </a:lnTo>
                  <a:lnTo>
                    <a:pt x="3110827" y="1257300"/>
                  </a:lnTo>
                  <a:lnTo>
                    <a:pt x="3110827" y="1244600"/>
                  </a:lnTo>
                  <a:lnTo>
                    <a:pt x="3114941" y="1244600"/>
                  </a:lnTo>
                  <a:lnTo>
                    <a:pt x="3119043" y="1231900"/>
                  </a:lnTo>
                  <a:lnTo>
                    <a:pt x="3127260" y="1231900"/>
                  </a:lnTo>
                  <a:lnTo>
                    <a:pt x="3131375" y="1219200"/>
                  </a:lnTo>
                  <a:lnTo>
                    <a:pt x="3172472" y="1219200"/>
                  </a:lnTo>
                  <a:lnTo>
                    <a:pt x="3180689" y="1231900"/>
                  </a:lnTo>
                  <a:lnTo>
                    <a:pt x="3258388" y="1231900"/>
                  </a:lnTo>
                  <a:lnTo>
                    <a:pt x="3292030" y="1244600"/>
                  </a:lnTo>
                  <a:lnTo>
                    <a:pt x="3317964" y="1244600"/>
                  </a:lnTo>
                  <a:lnTo>
                    <a:pt x="3339287" y="1219200"/>
                  </a:lnTo>
                  <a:lnTo>
                    <a:pt x="3349180" y="1206500"/>
                  </a:lnTo>
                  <a:lnTo>
                    <a:pt x="3361499" y="1257300"/>
                  </a:lnTo>
                  <a:lnTo>
                    <a:pt x="3367735" y="1270000"/>
                  </a:lnTo>
                  <a:lnTo>
                    <a:pt x="3374339" y="1282700"/>
                  </a:lnTo>
                  <a:lnTo>
                    <a:pt x="3381730" y="1282700"/>
                  </a:lnTo>
                  <a:lnTo>
                    <a:pt x="3390265" y="1308100"/>
                  </a:lnTo>
                  <a:lnTo>
                    <a:pt x="3245802" y="1308100"/>
                  </a:lnTo>
                  <a:lnTo>
                    <a:pt x="3218319" y="1320800"/>
                  </a:lnTo>
                  <a:lnTo>
                    <a:pt x="3205340" y="1320800"/>
                  </a:lnTo>
                  <a:lnTo>
                    <a:pt x="3213570" y="1333500"/>
                  </a:lnTo>
                  <a:lnTo>
                    <a:pt x="3231413" y="1333500"/>
                  </a:lnTo>
                  <a:lnTo>
                    <a:pt x="3265576" y="1320800"/>
                  </a:lnTo>
                  <a:lnTo>
                    <a:pt x="3283420" y="1320800"/>
                  </a:lnTo>
                  <a:lnTo>
                    <a:pt x="3323552" y="1346200"/>
                  </a:lnTo>
                  <a:lnTo>
                    <a:pt x="3364065" y="1346200"/>
                  </a:lnTo>
                  <a:lnTo>
                    <a:pt x="3405352" y="1333500"/>
                  </a:lnTo>
                  <a:lnTo>
                    <a:pt x="3493008" y="1333500"/>
                  </a:lnTo>
                  <a:lnTo>
                    <a:pt x="3504692" y="1346200"/>
                  </a:lnTo>
                  <a:lnTo>
                    <a:pt x="3526523" y="1358900"/>
                  </a:lnTo>
                  <a:lnTo>
                    <a:pt x="3528314" y="1358900"/>
                  </a:lnTo>
                  <a:lnTo>
                    <a:pt x="3507003" y="1333500"/>
                  </a:lnTo>
                  <a:lnTo>
                    <a:pt x="3497110" y="1333500"/>
                  </a:lnTo>
                  <a:lnTo>
                    <a:pt x="3497110" y="1320800"/>
                  </a:lnTo>
                  <a:lnTo>
                    <a:pt x="3493008" y="1320800"/>
                  </a:lnTo>
                  <a:lnTo>
                    <a:pt x="3493008" y="1308100"/>
                  </a:lnTo>
                  <a:lnTo>
                    <a:pt x="3486835" y="1308100"/>
                  </a:lnTo>
                  <a:lnTo>
                    <a:pt x="3480676" y="1295400"/>
                  </a:lnTo>
                  <a:lnTo>
                    <a:pt x="3474516" y="1295400"/>
                  </a:lnTo>
                  <a:lnTo>
                    <a:pt x="3468344" y="1282700"/>
                  </a:lnTo>
                  <a:lnTo>
                    <a:pt x="3497110" y="1282700"/>
                  </a:lnTo>
                  <a:lnTo>
                    <a:pt x="3497110" y="1270000"/>
                  </a:lnTo>
                  <a:lnTo>
                    <a:pt x="3493008" y="1270000"/>
                  </a:lnTo>
                  <a:lnTo>
                    <a:pt x="3501225" y="1257300"/>
                  </a:lnTo>
                  <a:lnTo>
                    <a:pt x="3509441" y="1257300"/>
                  </a:lnTo>
                  <a:lnTo>
                    <a:pt x="3515601" y="1270000"/>
                  </a:lnTo>
                  <a:lnTo>
                    <a:pt x="3527933" y="1270000"/>
                  </a:lnTo>
                  <a:lnTo>
                    <a:pt x="3534092" y="1282700"/>
                  </a:lnTo>
                  <a:lnTo>
                    <a:pt x="3558756" y="1282700"/>
                  </a:lnTo>
                  <a:lnTo>
                    <a:pt x="3554641" y="1295387"/>
                  </a:lnTo>
                  <a:lnTo>
                    <a:pt x="3554641" y="1308100"/>
                  </a:lnTo>
                  <a:lnTo>
                    <a:pt x="3550539" y="1308100"/>
                  </a:lnTo>
                  <a:lnTo>
                    <a:pt x="3550539" y="1346200"/>
                  </a:lnTo>
                  <a:lnTo>
                    <a:pt x="3562858" y="1346200"/>
                  </a:lnTo>
                  <a:lnTo>
                    <a:pt x="3562858" y="1333500"/>
                  </a:lnTo>
                  <a:lnTo>
                    <a:pt x="3566972" y="1333500"/>
                  </a:lnTo>
                  <a:lnTo>
                    <a:pt x="3571087" y="1320800"/>
                  </a:lnTo>
                  <a:lnTo>
                    <a:pt x="3583406" y="1320800"/>
                  </a:lnTo>
                  <a:lnTo>
                    <a:pt x="3587521" y="1308100"/>
                  </a:lnTo>
                  <a:lnTo>
                    <a:pt x="3591623" y="1308100"/>
                  </a:lnTo>
                  <a:lnTo>
                    <a:pt x="3595738" y="1320800"/>
                  </a:lnTo>
                  <a:lnTo>
                    <a:pt x="3603955" y="1333500"/>
                  </a:lnTo>
                  <a:lnTo>
                    <a:pt x="3612172" y="1333500"/>
                  </a:lnTo>
                  <a:lnTo>
                    <a:pt x="3628618" y="1346200"/>
                  </a:lnTo>
                  <a:lnTo>
                    <a:pt x="3653269" y="1346200"/>
                  </a:lnTo>
                  <a:lnTo>
                    <a:pt x="3653269" y="1333500"/>
                  </a:lnTo>
                  <a:lnTo>
                    <a:pt x="3660076" y="1346200"/>
                  </a:lnTo>
                  <a:lnTo>
                    <a:pt x="3682034" y="1346200"/>
                  </a:lnTo>
                  <a:lnTo>
                    <a:pt x="3682034" y="1358900"/>
                  </a:lnTo>
                  <a:lnTo>
                    <a:pt x="3706698" y="1358900"/>
                  </a:lnTo>
                  <a:lnTo>
                    <a:pt x="3710800" y="1346200"/>
                  </a:lnTo>
                  <a:lnTo>
                    <a:pt x="3719017" y="1346200"/>
                  </a:lnTo>
                  <a:lnTo>
                    <a:pt x="3719017" y="1333500"/>
                  </a:lnTo>
                  <a:lnTo>
                    <a:pt x="3723132" y="1333500"/>
                  </a:lnTo>
                  <a:lnTo>
                    <a:pt x="3727234" y="1346200"/>
                  </a:lnTo>
                  <a:lnTo>
                    <a:pt x="3727234" y="1333500"/>
                  </a:lnTo>
                  <a:lnTo>
                    <a:pt x="3731349" y="1346200"/>
                  </a:lnTo>
                  <a:lnTo>
                    <a:pt x="3731349" y="1333500"/>
                  </a:lnTo>
                  <a:lnTo>
                    <a:pt x="3735463" y="1346200"/>
                  </a:lnTo>
                  <a:lnTo>
                    <a:pt x="3743680" y="1346200"/>
                  </a:lnTo>
                  <a:lnTo>
                    <a:pt x="3747782" y="1333500"/>
                  </a:lnTo>
                  <a:lnTo>
                    <a:pt x="3756012" y="1333500"/>
                  </a:lnTo>
                  <a:lnTo>
                    <a:pt x="3758450" y="1346200"/>
                  </a:lnTo>
                  <a:lnTo>
                    <a:pt x="3761790" y="1358900"/>
                  </a:lnTo>
                  <a:lnTo>
                    <a:pt x="3764229" y="1358900"/>
                  </a:lnTo>
                  <a:lnTo>
                    <a:pt x="3768331" y="1346200"/>
                  </a:lnTo>
                  <a:lnTo>
                    <a:pt x="3793629" y="1346200"/>
                  </a:lnTo>
                  <a:lnTo>
                    <a:pt x="3845776" y="1333500"/>
                  </a:lnTo>
                  <a:lnTo>
                    <a:pt x="3903942" y="1333500"/>
                  </a:lnTo>
                  <a:lnTo>
                    <a:pt x="3910114" y="1320800"/>
                  </a:lnTo>
                  <a:lnTo>
                    <a:pt x="3922433" y="1320800"/>
                  </a:lnTo>
                  <a:lnTo>
                    <a:pt x="3928605" y="1308100"/>
                  </a:lnTo>
                  <a:lnTo>
                    <a:pt x="3925582" y="1295400"/>
                  </a:lnTo>
                  <a:lnTo>
                    <a:pt x="3922953" y="1295400"/>
                  </a:lnTo>
                  <a:lnTo>
                    <a:pt x="3921087" y="1282700"/>
                  </a:lnTo>
                  <a:lnTo>
                    <a:pt x="3920388" y="1270000"/>
                  </a:lnTo>
                  <a:lnTo>
                    <a:pt x="3912158" y="1270000"/>
                  </a:lnTo>
                  <a:lnTo>
                    <a:pt x="3916273" y="1257300"/>
                  </a:lnTo>
                  <a:lnTo>
                    <a:pt x="3924490" y="1257300"/>
                  </a:lnTo>
                  <a:lnTo>
                    <a:pt x="3920388" y="1270000"/>
                  </a:lnTo>
                  <a:lnTo>
                    <a:pt x="3945039" y="1270000"/>
                  </a:lnTo>
                  <a:lnTo>
                    <a:pt x="3951198" y="1282700"/>
                  </a:lnTo>
                  <a:lnTo>
                    <a:pt x="3963530" y="1282700"/>
                  </a:lnTo>
                  <a:lnTo>
                    <a:pt x="3969689" y="1295387"/>
                  </a:lnTo>
                  <a:lnTo>
                    <a:pt x="3982021" y="1295400"/>
                  </a:lnTo>
                  <a:lnTo>
                    <a:pt x="3994289" y="1282700"/>
                  </a:lnTo>
                  <a:lnTo>
                    <a:pt x="4006164" y="1282700"/>
                  </a:lnTo>
                  <a:lnTo>
                    <a:pt x="4017276" y="1270000"/>
                  </a:lnTo>
                  <a:lnTo>
                    <a:pt x="4058043" y="1270000"/>
                  </a:lnTo>
                  <a:lnTo>
                    <a:pt x="4064216" y="1282700"/>
                  </a:lnTo>
                  <a:lnTo>
                    <a:pt x="4064216" y="1257300"/>
                  </a:lnTo>
                  <a:lnTo>
                    <a:pt x="4047769" y="1257300"/>
                  </a:lnTo>
                  <a:lnTo>
                    <a:pt x="4051884" y="1244600"/>
                  </a:lnTo>
                  <a:lnTo>
                    <a:pt x="4055999" y="1244600"/>
                  </a:lnTo>
                  <a:lnTo>
                    <a:pt x="4060101" y="1231900"/>
                  </a:lnTo>
                  <a:lnTo>
                    <a:pt x="4064216" y="1244600"/>
                  </a:lnTo>
                  <a:lnTo>
                    <a:pt x="4068318" y="1244600"/>
                  </a:lnTo>
                  <a:lnTo>
                    <a:pt x="4068318" y="1257300"/>
                  </a:lnTo>
                  <a:lnTo>
                    <a:pt x="4088866" y="1257300"/>
                  </a:lnTo>
                  <a:lnTo>
                    <a:pt x="4088866" y="1270000"/>
                  </a:lnTo>
                  <a:lnTo>
                    <a:pt x="4092981" y="1282700"/>
                  </a:lnTo>
                  <a:lnTo>
                    <a:pt x="4109402" y="1270000"/>
                  </a:lnTo>
                  <a:lnTo>
                    <a:pt x="4144734" y="1270000"/>
                  </a:lnTo>
                  <a:lnTo>
                    <a:pt x="4154614" y="1282700"/>
                  </a:lnTo>
                  <a:lnTo>
                    <a:pt x="4191609" y="1282700"/>
                  </a:lnTo>
                  <a:lnTo>
                    <a:pt x="4253242" y="1270000"/>
                  </a:lnTo>
                  <a:lnTo>
                    <a:pt x="4253242" y="1282700"/>
                  </a:lnTo>
                  <a:lnTo>
                    <a:pt x="4257357" y="1282700"/>
                  </a:lnTo>
                  <a:lnTo>
                    <a:pt x="4257357" y="1295400"/>
                  </a:lnTo>
                  <a:lnTo>
                    <a:pt x="4235843" y="1295400"/>
                  </a:lnTo>
                  <a:lnTo>
                    <a:pt x="4227042" y="1308100"/>
                  </a:lnTo>
                  <a:lnTo>
                    <a:pt x="4224477" y="1308100"/>
                  </a:lnTo>
                  <a:lnTo>
                    <a:pt x="4224477" y="1320800"/>
                  </a:lnTo>
                  <a:lnTo>
                    <a:pt x="4212145" y="1320800"/>
                  </a:lnTo>
                  <a:lnTo>
                    <a:pt x="4215231" y="1311275"/>
                  </a:lnTo>
                  <a:lnTo>
                    <a:pt x="4224477" y="1320800"/>
                  </a:lnTo>
                  <a:lnTo>
                    <a:pt x="4224477" y="1308100"/>
                  </a:lnTo>
                  <a:lnTo>
                    <a:pt x="4216260" y="1308100"/>
                  </a:lnTo>
                  <a:lnTo>
                    <a:pt x="4212145" y="1308100"/>
                  </a:lnTo>
                  <a:lnTo>
                    <a:pt x="4166946" y="1308100"/>
                  </a:lnTo>
                  <a:lnTo>
                    <a:pt x="4162844" y="1320800"/>
                  </a:lnTo>
                  <a:lnTo>
                    <a:pt x="4158729" y="1320800"/>
                  </a:lnTo>
                  <a:lnTo>
                    <a:pt x="4158729" y="1333500"/>
                  </a:lnTo>
                  <a:lnTo>
                    <a:pt x="4183380" y="1333500"/>
                  </a:lnTo>
                  <a:lnTo>
                    <a:pt x="4179278" y="1346200"/>
                  </a:lnTo>
                  <a:lnTo>
                    <a:pt x="4158729" y="1346200"/>
                  </a:lnTo>
                  <a:lnTo>
                    <a:pt x="4154614" y="1358900"/>
                  </a:lnTo>
                  <a:lnTo>
                    <a:pt x="4166946" y="1358900"/>
                  </a:lnTo>
                  <a:lnTo>
                    <a:pt x="4175163" y="1371600"/>
                  </a:lnTo>
                  <a:lnTo>
                    <a:pt x="4171061" y="1371600"/>
                  </a:lnTo>
                  <a:lnTo>
                    <a:pt x="4171061" y="1384300"/>
                  </a:lnTo>
                  <a:lnTo>
                    <a:pt x="4175163" y="1397000"/>
                  </a:lnTo>
                  <a:lnTo>
                    <a:pt x="4175163" y="1409700"/>
                  </a:lnTo>
                  <a:lnTo>
                    <a:pt x="4200791" y="1397000"/>
                  </a:lnTo>
                  <a:lnTo>
                    <a:pt x="4222940" y="1397000"/>
                  </a:lnTo>
                  <a:lnTo>
                    <a:pt x="4242778" y="1384300"/>
                  </a:lnTo>
                  <a:lnTo>
                    <a:pt x="4261459" y="1358900"/>
                  </a:lnTo>
                  <a:lnTo>
                    <a:pt x="4269676" y="1358900"/>
                  </a:lnTo>
                  <a:lnTo>
                    <a:pt x="4269676" y="1384300"/>
                  </a:lnTo>
                  <a:lnTo>
                    <a:pt x="4291774" y="1384300"/>
                  </a:lnTo>
                  <a:lnTo>
                    <a:pt x="4299801" y="1371600"/>
                  </a:lnTo>
                  <a:lnTo>
                    <a:pt x="4306671" y="1371600"/>
                  </a:lnTo>
                  <a:lnTo>
                    <a:pt x="4306671" y="1358900"/>
                  </a:lnTo>
                  <a:lnTo>
                    <a:pt x="4302557" y="1358900"/>
                  </a:lnTo>
                  <a:lnTo>
                    <a:pt x="4302557" y="1346200"/>
                  </a:lnTo>
                  <a:lnTo>
                    <a:pt x="4318990" y="1333500"/>
                  </a:lnTo>
                  <a:lnTo>
                    <a:pt x="4298454" y="1333500"/>
                  </a:lnTo>
                  <a:lnTo>
                    <a:pt x="4298454" y="1346200"/>
                  </a:lnTo>
                  <a:lnTo>
                    <a:pt x="4294340" y="1346200"/>
                  </a:lnTo>
                  <a:lnTo>
                    <a:pt x="4298454" y="1333500"/>
                  </a:lnTo>
                  <a:lnTo>
                    <a:pt x="4290225" y="1333500"/>
                  </a:lnTo>
                  <a:lnTo>
                    <a:pt x="4282008" y="1346200"/>
                  </a:lnTo>
                  <a:lnTo>
                    <a:pt x="4257357" y="1346200"/>
                  </a:lnTo>
                  <a:lnTo>
                    <a:pt x="4247019" y="1346200"/>
                  </a:lnTo>
                  <a:lnTo>
                    <a:pt x="4240403" y="1333500"/>
                  </a:lnTo>
                  <a:lnTo>
                    <a:pt x="4230001" y="1333500"/>
                  </a:lnTo>
                  <a:lnTo>
                    <a:pt x="4239501" y="1320800"/>
                  </a:lnTo>
                  <a:lnTo>
                    <a:pt x="4245026" y="1308100"/>
                  </a:lnTo>
                  <a:lnTo>
                    <a:pt x="4253242" y="1308100"/>
                  </a:lnTo>
                  <a:lnTo>
                    <a:pt x="4261459" y="1320800"/>
                  </a:lnTo>
                  <a:lnTo>
                    <a:pt x="4265574" y="1320800"/>
                  </a:lnTo>
                  <a:lnTo>
                    <a:pt x="4269689" y="1308100"/>
                  </a:lnTo>
                  <a:lnTo>
                    <a:pt x="4282008" y="1308100"/>
                  </a:lnTo>
                  <a:lnTo>
                    <a:pt x="4265574" y="1320800"/>
                  </a:lnTo>
                  <a:lnTo>
                    <a:pt x="4286059" y="1320800"/>
                  </a:lnTo>
                  <a:lnTo>
                    <a:pt x="4297934" y="1308100"/>
                  </a:lnTo>
                  <a:lnTo>
                    <a:pt x="4323105" y="1308100"/>
                  </a:lnTo>
                  <a:lnTo>
                    <a:pt x="4323105" y="1320800"/>
                  </a:lnTo>
                  <a:lnTo>
                    <a:pt x="4318990" y="1333500"/>
                  </a:lnTo>
                  <a:lnTo>
                    <a:pt x="4331322" y="1333500"/>
                  </a:lnTo>
                  <a:lnTo>
                    <a:pt x="4327220" y="1320800"/>
                  </a:lnTo>
                  <a:lnTo>
                    <a:pt x="4327220" y="1308100"/>
                  </a:lnTo>
                  <a:lnTo>
                    <a:pt x="4347756" y="1308100"/>
                  </a:lnTo>
                  <a:lnTo>
                    <a:pt x="4351871" y="1320800"/>
                  </a:lnTo>
                  <a:lnTo>
                    <a:pt x="4355985" y="1320800"/>
                  </a:lnTo>
                  <a:lnTo>
                    <a:pt x="4360088" y="1308100"/>
                  </a:lnTo>
                  <a:lnTo>
                    <a:pt x="4369397" y="1308100"/>
                  </a:lnTo>
                  <a:lnTo>
                    <a:pt x="4379099" y="1295400"/>
                  </a:lnTo>
                  <a:lnTo>
                    <a:pt x="4389564" y="1295400"/>
                  </a:lnTo>
                  <a:lnTo>
                    <a:pt x="4401185" y="1282700"/>
                  </a:lnTo>
                  <a:lnTo>
                    <a:pt x="4413516" y="1282700"/>
                  </a:lnTo>
                  <a:lnTo>
                    <a:pt x="4421733" y="1295400"/>
                  </a:lnTo>
                  <a:lnTo>
                    <a:pt x="4421733" y="1282700"/>
                  </a:lnTo>
                  <a:lnTo>
                    <a:pt x="4425835" y="1282700"/>
                  </a:lnTo>
                  <a:lnTo>
                    <a:pt x="4425835" y="1270000"/>
                  </a:lnTo>
                  <a:lnTo>
                    <a:pt x="4429950" y="1270000"/>
                  </a:lnTo>
                  <a:lnTo>
                    <a:pt x="4429950" y="1282700"/>
                  </a:lnTo>
                  <a:lnTo>
                    <a:pt x="4425835" y="1282700"/>
                  </a:lnTo>
                  <a:lnTo>
                    <a:pt x="4439196" y="1308100"/>
                  </a:lnTo>
                  <a:lnTo>
                    <a:pt x="4458716" y="1320800"/>
                  </a:lnTo>
                  <a:lnTo>
                    <a:pt x="4481322" y="1320800"/>
                  </a:lnTo>
                  <a:lnTo>
                    <a:pt x="4503915" y="1333500"/>
                  </a:lnTo>
                  <a:lnTo>
                    <a:pt x="4510087" y="1333500"/>
                  </a:lnTo>
                  <a:lnTo>
                    <a:pt x="4522406" y="1320800"/>
                  </a:lnTo>
                  <a:lnTo>
                    <a:pt x="4528578" y="1320800"/>
                  </a:lnTo>
                  <a:lnTo>
                    <a:pt x="4532681" y="1333500"/>
                  </a:lnTo>
                  <a:lnTo>
                    <a:pt x="4532681" y="1320800"/>
                  </a:lnTo>
                  <a:lnTo>
                    <a:pt x="4548035" y="1308100"/>
                  </a:lnTo>
                  <a:lnTo>
                    <a:pt x="4562995" y="1295400"/>
                  </a:lnTo>
                  <a:lnTo>
                    <a:pt x="4577181" y="1295400"/>
                  </a:lnTo>
                  <a:lnTo>
                    <a:pt x="4590212" y="1282700"/>
                  </a:lnTo>
                  <a:lnTo>
                    <a:pt x="4602543" y="1282700"/>
                  </a:lnTo>
                  <a:lnTo>
                    <a:pt x="4627207" y="1270000"/>
                  </a:lnTo>
                  <a:lnTo>
                    <a:pt x="4627207" y="1295400"/>
                  </a:lnTo>
                  <a:lnTo>
                    <a:pt x="4635424" y="1295400"/>
                  </a:lnTo>
                  <a:lnTo>
                    <a:pt x="4635424" y="1308100"/>
                  </a:lnTo>
                  <a:lnTo>
                    <a:pt x="4639526" y="1320800"/>
                  </a:lnTo>
                  <a:lnTo>
                    <a:pt x="4651857" y="1320800"/>
                  </a:lnTo>
                  <a:lnTo>
                    <a:pt x="4658665" y="1333500"/>
                  </a:lnTo>
                  <a:lnTo>
                    <a:pt x="4673816" y="1346200"/>
                  </a:lnTo>
                  <a:lnTo>
                    <a:pt x="4713503" y="1346200"/>
                  </a:lnTo>
                  <a:lnTo>
                    <a:pt x="4713503" y="1358900"/>
                  </a:lnTo>
                  <a:lnTo>
                    <a:pt x="4717605" y="1358900"/>
                  </a:lnTo>
                  <a:lnTo>
                    <a:pt x="4717605" y="1371600"/>
                  </a:lnTo>
                  <a:lnTo>
                    <a:pt x="4713503" y="1371600"/>
                  </a:lnTo>
                  <a:lnTo>
                    <a:pt x="4713503" y="1384300"/>
                  </a:lnTo>
                  <a:lnTo>
                    <a:pt x="4721720" y="1371600"/>
                  </a:lnTo>
                  <a:lnTo>
                    <a:pt x="4734052" y="1371600"/>
                  </a:lnTo>
                  <a:lnTo>
                    <a:pt x="4721720" y="1358900"/>
                  </a:lnTo>
                  <a:lnTo>
                    <a:pt x="4734052" y="1346200"/>
                  </a:lnTo>
                  <a:lnTo>
                    <a:pt x="4738154" y="1346200"/>
                  </a:lnTo>
                  <a:lnTo>
                    <a:pt x="4756709" y="1333500"/>
                  </a:lnTo>
                  <a:lnTo>
                    <a:pt x="4775657" y="1320800"/>
                  </a:lnTo>
                  <a:lnTo>
                    <a:pt x="4795367" y="1320800"/>
                  </a:lnTo>
                  <a:lnTo>
                    <a:pt x="4816233" y="1346200"/>
                  </a:lnTo>
                  <a:lnTo>
                    <a:pt x="4820729" y="1358900"/>
                  </a:lnTo>
                  <a:lnTo>
                    <a:pt x="4844999" y="1358900"/>
                  </a:lnTo>
                  <a:lnTo>
                    <a:pt x="4848085" y="1371600"/>
                  </a:lnTo>
                  <a:lnTo>
                    <a:pt x="4851171" y="1371600"/>
                  </a:lnTo>
                  <a:lnTo>
                    <a:pt x="4854245" y="1384300"/>
                  </a:lnTo>
                  <a:lnTo>
                    <a:pt x="4857331" y="1384300"/>
                  </a:lnTo>
                  <a:lnTo>
                    <a:pt x="4857331" y="1397000"/>
                  </a:lnTo>
                  <a:lnTo>
                    <a:pt x="4853216" y="1397000"/>
                  </a:lnTo>
                  <a:lnTo>
                    <a:pt x="4856950" y="1409700"/>
                  </a:lnTo>
                  <a:lnTo>
                    <a:pt x="4865929" y="1422400"/>
                  </a:lnTo>
                  <a:lnTo>
                    <a:pt x="4869662" y="1435100"/>
                  </a:lnTo>
                  <a:lnTo>
                    <a:pt x="4844999" y="1435100"/>
                  </a:lnTo>
                  <a:lnTo>
                    <a:pt x="4838839" y="1422400"/>
                  </a:lnTo>
                  <a:lnTo>
                    <a:pt x="4791583" y="1422400"/>
                  </a:lnTo>
                  <a:lnTo>
                    <a:pt x="4761992" y="1412240"/>
                  </a:lnTo>
                  <a:lnTo>
                    <a:pt x="4766919" y="1422400"/>
                  </a:lnTo>
                  <a:lnTo>
                    <a:pt x="4773092" y="1422400"/>
                  </a:lnTo>
                  <a:lnTo>
                    <a:pt x="4779251" y="1435100"/>
                  </a:lnTo>
                  <a:lnTo>
                    <a:pt x="4775136" y="1447800"/>
                  </a:lnTo>
                  <a:lnTo>
                    <a:pt x="4786833" y="1435100"/>
                  </a:lnTo>
                  <a:lnTo>
                    <a:pt x="4823422" y="1435100"/>
                  </a:lnTo>
                  <a:lnTo>
                    <a:pt x="4832667" y="1473200"/>
                  </a:lnTo>
                  <a:lnTo>
                    <a:pt x="4854956" y="1460500"/>
                  </a:lnTo>
                  <a:lnTo>
                    <a:pt x="4878387" y="1447800"/>
                  </a:lnTo>
                  <a:lnTo>
                    <a:pt x="4931295" y="1447800"/>
                  </a:lnTo>
                  <a:lnTo>
                    <a:pt x="4931295" y="1435100"/>
                  </a:lnTo>
                  <a:lnTo>
                    <a:pt x="4927193" y="1422400"/>
                  </a:lnTo>
                  <a:lnTo>
                    <a:pt x="4906645" y="1422400"/>
                  </a:lnTo>
                  <a:lnTo>
                    <a:pt x="4910747" y="1409700"/>
                  </a:lnTo>
                  <a:lnTo>
                    <a:pt x="4921669" y="1409700"/>
                  </a:lnTo>
                  <a:lnTo>
                    <a:pt x="4936820" y="1397000"/>
                  </a:lnTo>
                  <a:lnTo>
                    <a:pt x="4925136" y="1397000"/>
                  </a:lnTo>
                  <a:lnTo>
                    <a:pt x="4918976" y="1384300"/>
                  </a:lnTo>
                  <a:lnTo>
                    <a:pt x="4923079" y="1384300"/>
                  </a:lnTo>
                  <a:lnTo>
                    <a:pt x="4927193" y="1371600"/>
                  </a:lnTo>
                  <a:lnTo>
                    <a:pt x="4943627" y="1371600"/>
                  </a:lnTo>
                  <a:lnTo>
                    <a:pt x="4943627" y="1384300"/>
                  </a:lnTo>
                  <a:lnTo>
                    <a:pt x="4947742" y="1384300"/>
                  </a:lnTo>
                  <a:lnTo>
                    <a:pt x="4947742" y="1397000"/>
                  </a:lnTo>
                  <a:lnTo>
                    <a:pt x="4992941" y="1397000"/>
                  </a:lnTo>
                  <a:lnTo>
                    <a:pt x="5009375" y="1371600"/>
                  </a:lnTo>
                  <a:lnTo>
                    <a:pt x="5054587" y="1371600"/>
                  </a:lnTo>
                  <a:lnTo>
                    <a:pt x="5069611" y="1384300"/>
                  </a:lnTo>
                  <a:lnTo>
                    <a:pt x="5079238" y="1409700"/>
                  </a:lnTo>
                  <a:lnTo>
                    <a:pt x="5082387" y="1397000"/>
                  </a:lnTo>
                  <a:lnTo>
                    <a:pt x="5085918" y="1384300"/>
                  </a:lnTo>
                  <a:lnTo>
                    <a:pt x="5090223" y="1358900"/>
                  </a:lnTo>
                  <a:lnTo>
                    <a:pt x="5095672" y="1346200"/>
                  </a:lnTo>
                  <a:lnTo>
                    <a:pt x="5106276" y="1358900"/>
                  </a:lnTo>
                  <a:lnTo>
                    <a:pt x="5118786" y="1358900"/>
                  </a:lnTo>
                  <a:lnTo>
                    <a:pt x="5132082" y="1371600"/>
                  </a:lnTo>
                  <a:lnTo>
                    <a:pt x="5144986" y="1371600"/>
                  </a:lnTo>
                  <a:lnTo>
                    <a:pt x="5148135" y="1384300"/>
                  </a:lnTo>
                  <a:lnTo>
                    <a:pt x="5151666" y="1397000"/>
                  </a:lnTo>
                  <a:lnTo>
                    <a:pt x="5155971" y="1409700"/>
                  </a:lnTo>
                  <a:lnTo>
                    <a:pt x="5161432" y="1422400"/>
                  </a:lnTo>
                  <a:lnTo>
                    <a:pt x="5179276" y="1409700"/>
                  </a:lnTo>
                  <a:lnTo>
                    <a:pt x="5213439" y="1397000"/>
                  </a:lnTo>
                  <a:lnTo>
                    <a:pt x="5231282" y="1384300"/>
                  </a:lnTo>
                  <a:lnTo>
                    <a:pt x="5231282" y="1397000"/>
                  </a:lnTo>
                  <a:lnTo>
                    <a:pt x="5227180" y="1397000"/>
                  </a:lnTo>
                  <a:lnTo>
                    <a:pt x="5301145" y="1435100"/>
                  </a:lnTo>
                  <a:lnTo>
                    <a:pt x="5362791" y="1435100"/>
                  </a:lnTo>
                  <a:lnTo>
                    <a:pt x="5371008" y="1422400"/>
                  </a:lnTo>
                  <a:lnTo>
                    <a:pt x="5366893" y="1422400"/>
                  </a:lnTo>
                  <a:lnTo>
                    <a:pt x="5375110" y="1409700"/>
                  </a:lnTo>
                  <a:lnTo>
                    <a:pt x="5379161" y="1409700"/>
                  </a:lnTo>
                  <a:lnTo>
                    <a:pt x="5378716" y="1397000"/>
                  </a:lnTo>
                  <a:lnTo>
                    <a:pt x="5377497" y="1384300"/>
                  </a:lnTo>
                  <a:lnTo>
                    <a:pt x="5380901" y="1409700"/>
                  </a:lnTo>
                  <a:lnTo>
                    <a:pt x="5383339" y="1409700"/>
                  </a:lnTo>
                  <a:lnTo>
                    <a:pt x="5398097" y="1422400"/>
                  </a:lnTo>
                  <a:lnTo>
                    <a:pt x="5426100" y="1435100"/>
                  </a:lnTo>
                  <a:lnTo>
                    <a:pt x="5440870" y="1435100"/>
                  </a:lnTo>
                  <a:lnTo>
                    <a:pt x="5444972" y="1447800"/>
                  </a:lnTo>
                  <a:lnTo>
                    <a:pt x="5449087" y="1447800"/>
                  </a:lnTo>
                  <a:lnTo>
                    <a:pt x="5457304" y="1460500"/>
                  </a:lnTo>
                  <a:lnTo>
                    <a:pt x="5457304" y="1447800"/>
                  </a:lnTo>
                  <a:lnTo>
                    <a:pt x="5461419" y="1447800"/>
                  </a:lnTo>
                  <a:lnTo>
                    <a:pt x="5465140" y="1447800"/>
                  </a:lnTo>
                  <a:lnTo>
                    <a:pt x="5465521" y="1447800"/>
                  </a:lnTo>
                  <a:lnTo>
                    <a:pt x="5465521" y="1460500"/>
                  </a:lnTo>
                  <a:lnTo>
                    <a:pt x="5477853" y="1460500"/>
                  </a:lnTo>
                  <a:lnTo>
                    <a:pt x="5505780" y="1460500"/>
                  </a:lnTo>
                  <a:lnTo>
                    <a:pt x="5528703" y="1447800"/>
                  </a:lnTo>
                  <a:lnTo>
                    <a:pt x="5547779" y="1435100"/>
                  </a:lnTo>
                  <a:lnTo>
                    <a:pt x="5564149" y="1397000"/>
                  </a:lnTo>
                  <a:lnTo>
                    <a:pt x="5561711" y="1384300"/>
                  </a:lnTo>
                  <a:lnTo>
                    <a:pt x="5558371" y="1371600"/>
                  </a:lnTo>
                  <a:lnTo>
                    <a:pt x="5555932" y="1358900"/>
                  </a:lnTo>
                  <a:lnTo>
                    <a:pt x="5568264" y="1358900"/>
                  </a:lnTo>
                  <a:lnTo>
                    <a:pt x="5568264" y="1346200"/>
                  </a:lnTo>
                  <a:lnTo>
                    <a:pt x="5560034" y="1346200"/>
                  </a:lnTo>
                  <a:lnTo>
                    <a:pt x="5560034" y="1333500"/>
                  </a:lnTo>
                  <a:lnTo>
                    <a:pt x="5568264" y="1333500"/>
                  </a:lnTo>
                  <a:lnTo>
                    <a:pt x="5568264" y="1346200"/>
                  </a:lnTo>
                  <a:lnTo>
                    <a:pt x="5576481" y="1346200"/>
                  </a:lnTo>
                  <a:lnTo>
                    <a:pt x="5576481" y="1333500"/>
                  </a:lnTo>
                  <a:lnTo>
                    <a:pt x="5580583" y="1333500"/>
                  </a:lnTo>
                  <a:lnTo>
                    <a:pt x="5584698" y="1346200"/>
                  </a:lnTo>
                  <a:lnTo>
                    <a:pt x="5576481" y="1346200"/>
                  </a:lnTo>
                  <a:lnTo>
                    <a:pt x="5576481" y="1358900"/>
                  </a:lnTo>
                  <a:lnTo>
                    <a:pt x="5597029" y="1358900"/>
                  </a:lnTo>
                  <a:lnTo>
                    <a:pt x="5597029" y="1333500"/>
                  </a:lnTo>
                  <a:lnTo>
                    <a:pt x="5601132" y="1320800"/>
                  </a:lnTo>
                  <a:lnTo>
                    <a:pt x="5601132" y="1308100"/>
                  </a:lnTo>
                  <a:lnTo>
                    <a:pt x="5605246" y="1308100"/>
                  </a:lnTo>
                  <a:lnTo>
                    <a:pt x="5601132" y="1295400"/>
                  </a:lnTo>
                  <a:lnTo>
                    <a:pt x="5605246" y="1295400"/>
                  </a:lnTo>
                  <a:lnTo>
                    <a:pt x="5605246" y="1308100"/>
                  </a:lnTo>
                  <a:lnTo>
                    <a:pt x="5621680" y="1308100"/>
                  </a:lnTo>
                  <a:lnTo>
                    <a:pt x="5629897" y="1308100"/>
                  </a:lnTo>
                  <a:lnTo>
                    <a:pt x="5634012" y="1295400"/>
                  </a:lnTo>
                  <a:lnTo>
                    <a:pt x="5646344" y="1295400"/>
                  </a:lnTo>
                  <a:lnTo>
                    <a:pt x="5652440" y="1282700"/>
                  </a:lnTo>
                  <a:lnTo>
                    <a:pt x="5658155" y="1270000"/>
                  </a:lnTo>
                  <a:lnTo>
                    <a:pt x="5663095" y="1270000"/>
                  </a:lnTo>
                  <a:lnTo>
                    <a:pt x="5666879" y="1257300"/>
                  </a:lnTo>
                  <a:lnTo>
                    <a:pt x="5660720" y="1257300"/>
                  </a:lnTo>
                  <a:lnTo>
                    <a:pt x="5648388" y="1244600"/>
                  </a:lnTo>
                  <a:lnTo>
                    <a:pt x="5617578" y="1244600"/>
                  </a:lnTo>
                  <a:lnTo>
                    <a:pt x="5613463" y="1257300"/>
                  </a:lnTo>
                  <a:lnTo>
                    <a:pt x="5634012" y="1257300"/>
                  </a:lnTo>
                  <a:lnTo>
                    <a:pt x="5634710" y="1270000"/>
                  </a:lnTo>
                  <a:lnTo>
                    <a:pt x="5630418" y="1282700"/>
                  </a:lnTo>
                  <a:lnTo>
                    <a:pt x="5605246" y="1282700"/>
                  </a:lnTo>
                  <a:lnTo>
                    <a:pt x="5601132" y="1270000"/>
                  </a:lnTo>
                  <a:lnTo>
                    <a:pt x="5597029" y="1270000"/>
                  </a:lnTo>
                  <a:lnTo>
                    <a:pt x="5613463" y="1257300"/>
                  </a:lnTo>
                  <a:lnTo>
                    <a:pt x="5613463" y="1244600"/>
                  </a:lnTo>
                  <a:lnTo>
                    <a:pt x="5617578" y="1244600"/>
                  </a:lnTo>
                  <a:lnTo>
                    <a:pt x="5617578" y="1231900"/>
                  </a:lnTo>
                  <a:lnTo>
                    <a:pt x="5634012" y="1231900"/>
                  </a:lnTo>
                  <a:lnTo>
                    <a:pt x="5634012" y="1219200"/>
                  </a:lnTo>
                  <a:lnTo>
                    <a:pt x="5638127" y="1231900"/>
                  </a:lnTo>
                  <a:lnTo>
                    <a:pt x="5642165" y="1231900"/>
                  </a:lnTo>
                  <a:lnTo>
                    <a:pt x="5641721" y="1219200"/>
                  </a:lnTo>
                  <a:lnTo>
                    <a:pt x="5640489" y="1219200"/>
                  </a:lnTo>
                  <a:lnTo>
                    <a:pt x="5638114" y="1206500"/>
                  </a:lnTo>
                  <a:lnTo>
                    <a:pt x="5629516" y="1206500"/>
                  </a:lnTo>
                  <a:lnTo>
                    <a:pt x="5613844" y="1193800"/>
                  </a:lnTo>
                  <a:lnTo>
                    <a:pt x="5605246" y="1181100"/>
                  </a:lnTo>
                  <a:lnTo>
                    <a:pt x="5638114" y="1181100"/>
                  </a:lnTo>
                  <a:lnTo>
                    <a:pt x="5642229" y="1168400"/>
                  </a:lnTo>
                  <a:lnTo>
                    <a:pt x="5650446" y="1168400"/>
                  </a:lnTo>
                  <a:lnTo>
                    <a:pt x="5650446" y="1155700"/>
                  </a:lnTo>
                  <a:lnTo>
                    <a:pt x="5691543" y="1155700"/>
                  </a:lnTo>
                  <a:lnTo>
                    <a:pt x="5691543" y="1143000"/>
                  </a:lnTo>
                  <a:lnTo>
                    <a:pt x="5699760" y="1143000"/>
                  </a:lnTo>
                  <a:lnTo>
                    <a:pt x="5699760" y="1155700"/>
                  </a:lnTo>
                  <a:lnTo>
                    <a:pt x="5705856" y="1155700"/>
                  </a:lnTo>
                  <a:lnTo>
                    <a:pt x="5711571" y="1168400"/>
                  </a:lnTo>
                  <a:lnTo>
                    <a:pt x="5716524" y="1168400"/>
                  </a:lnTo>
                  <a:lnTo>
                    <a:pt x="5720308" y="1181100"/>
                  </a:lnTo>
                  <a:lnTo>
                    <a:pt x="5729490" y="1168400"/>
                  </a:lnTo>
                  <a:lnTo>
                    <a:pt x="5868251" y="1168400"/>
                  </a:lnTo>
                  <a:lnTo>
                    <a:pt x="5872353" y="1155700"/>
                  </a:lnTo>
                  <a:lnTo>
                    <a:pt x="5863107" y="1155700"/>
                  </a:lnTo>
                  <a:lnTo>
                    <a:pt x="5854509" y="1143000"/>
                  </a:lnTo>
                  <a:lnTo>
                    <a:pt x="5852071" y="1143000"/>
                  </a:lnTo>
                  <a:lnTo>
                    <a:pt x="5859005" y="1130300"/>
                  </a:lnTo>
                  <a:lnTo>
                    <a:pt x="5868251" y="1130300"/>
                  </a:lnTo>
                  <a:lnTo>
                    <a:pt x="5868251" y="1117600"/>
                  </a:lnTo>
                  <a:lnTo>
                    <a:pt x="5890145" y="1117600"/>
                  </a:lnTo>
                  <a:lnTo>
                    <a:pt x="5897016" y="1130300"/>
                  </a:lnTo>
                  <a:lnTo>
                    <a:pt x="5901118" y="1130300"/>
                  </a:lnTo>
                  <a:lnTo>
                    <a:pt x="5905233" y="1117600"/>
                  </a:lnTo>
                  <a:lnTo>
                    <a:pt x="5925782" y="1117600"/>
                  </a:lnTo>
                  <a:lnTo>
                    <a:pt x="5929884" y="1104900"/>
                  </a:lnTo>
                  <a:lnTo>
                    <a:pt x="5933999" y="1104900"/>
                  </a:lnTo>
                  <a:lnTo>
                    <a:pt x="5938113" y="1092200"/>
                  </a:lnTo>
                  <a:lnTo>
                    <a:pt x="5929503" y="1104900"/>
                  </a:lnTo>
                  <a:lnTo>
                    <a:pt x="5860034" y="1104900"/>
                  </a:lnTo>
                  <a:lnTo>
                    <a:pt x="5869914" y="1092200"/>
                  </a:lnTo>
                  <a:lnTo>
                    <a:pt x="5880570" y="1092200"/>
                  </a:lnTo>
                  <a:lnTo>
                    <a:pt x="5891238" y="1079500"/>
                  </a:lnTo>
                  <a:lnTo>
                    <a:pt x="5905233" y="1079500"/>
                  </a:lnTo>
                  <a:lnTo>
                    <a:pt x="5911329" y="1066800"/>
                  </a:lnTo>
                  <a:lnTo>
                    <a:pt x="5917044" y="1041400"/>
                  </a:lnTo>
                  <a:lnTo>
                    <a:pt x="5921984" y="1028700"/>
                  </a:lnTo>
                  <a:lnTo>
                    <a:pt x="5925782" y="1016000"/>
                  </a:lnTo>
                  <a:lnTo>
                    <a:pt x="5938113" y="1016000"/>
                  </a:lnTo>
                  <a:lnTo>
                    <a:pt x="5942215" y="990600"/>
                  </a:lnTo>
                  <a:lnTo>
                    <a:pt x="5935091" y="990600"/>
                  </a:lnTo>
                  <a:lnTo>
                    <a:pt x="5932449" y="977900"/>
                  </a:lnTo>
                  <a:lnTo>
                    <a:pt x="5930595" y="965200"/>
                  </a:lnTo>
                  <a:lnTo>
                    <a:pt x="5929884" y="965200"/>
                  </a:lnTo>
                  <a:lnTo>
                    <a:pt x="5930531" y="939800"/>
                  </a:lnTo>
                  <a:lnTo>
                    <a:pt x="5931941" y="927100"/>
                  </a:lnTo>
                  <a:lnTo>
                    <a:pt x="5933351" y="914400"/>
                  </a:lnTo>
                  <a:lnTo>
                    <a:pt x="5933999" y="901700"/>
                  </a:lnTo>
                  <a:lnTo>
                    <a:pt x="5925782" y="901700"/>
                  </a:lnTo>
                  <a:lnTo>
                    <a:pt x="5925782" y="889000"/>
                  </a:lnTo>
                  <a:lnTo>
                    <a:pt x="5917565" y="901700"/>
                  </a:lnTo>
                  <a:lnTo>
                    <a:pt x="5905233" y="901700"/>
                  </a:lnTo>
                  <a:lnTo>
                    <a:pt x="5905233" y="889000"/>
                  </a:lnTo>
                  <a:lnTo>
                    <a:pt x="5909348" y="889000"/>
                  </a:lnTo>
                  <a:lnTo>
                    <a:pt x="5909348" y="876300"/>
                  </a:lnTo>
                  <a:lnTo>
                    <a:pt x="5913450" y="876300"/>
                  </a:lnTo>
                  <a:lnTo>
                    <a:pt x="5913450" y="889000"/>
                  </a:lnTo>
                  <a:lnTo>
                    <a:pt x="5917565" y="876300"/>
                  </a:lnTo>
                  <a:lnTo>
                    <a:pt x="5921667" y="889000"/>
                  </a:lnTo>
                  <a:lnTo>
                    <a:pt x="5925782" y="889000"/>
                  </a:lnTo>
                  <a:lnTo>
                    <a:pt x="5933999" y="889000"/>
                  </a:lnTo>
                  <a:lnTo>
                    <a:pt x="5933999" y="901700"/>
                  </a:lnTo>
                  <a:lnTo>
                    <a:pt x="5979198" y="901700"/>
                  </a:lnTo>
                  <a:lnTo>
                    <a:pt x="5978563" y="889000"/>
                  </a:lnTo>
                  <a:lnTo>
                    <a:pt x="5975731" y="876300"/>
                  </a:lnTo>
                  <a:lnTo>
                    <a:pt x="5975096" y="863600"/>
                  </a:lnTo>
                  <a:lnTo>
                    <a:pt x="5968860" y="850900"/>
                  </a:lnTo>
                  <a:lnTo>
                    <a:pt x="5962243" y="850900"/>
                  </a:lnTo>
                  <a:lnTo>
                    <a:pt x="5954865" y="838200"/>
                  </a:lnTo>
                  <a:lnTo>
                    <a:pt x="5946330" y="825500"/>
                  </a:lnTo>
                  <a:lnTo>
                    <a:pt x="5966866" y="825500"/>
                  </a:lnTo>
                  <a:lnTo>
                    <a:pt x="5975985" y="812800"/>
                  </a:lnTo>
                  <a:lnTo>
                    <a:pt x="5984341" y="800100"/>
                  </a:lnTo>
                  <a:lnTo>
                    <a:pt x="5991149" y="787400"/>
                  </a:lnTo>
                  <a:lnTo>
                    <a:pt x="5995632" y="774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25185" y="8266137"/>
              <a:ext cx="5897245" cy="1426845"/>
            </a:xfrm>
            <a:custGeom>
              <a:avLst/>
              <a:gdLst/>
              <a:ahLst/>
              <a:cxnLst/>
              <a:rect l="l" t="t" r="r" b="b"/>
              <a:pathLst>
                <a:path w="5897244" h="1426845">
                  <a:moveTo>
                    <a:pt x="20535" y="478294"/>
                  </a:moveTo>
                  <a:lnTo>
                    <a:pt x="12319" y="478294"/>
                  </a:lnTo>
                  <a:lnTo>
                    <a:pt x="8216" y="474167"/>
                  </a:lnTo>
                  <a:lnTo>
                    <a:pt x="0" y="474167"/>
                  </a:lnTo>
                  <a:lnTo>
                    <a:pt x="0" y="482409"/>
                  </a:lnTo>
                  <a:lnTo>
                    <a:pt x="12319" y="482409"/>
                  </a:lnTo>
                  <a:lnTo>
                    <a:pt x="20535" y="478294"/>
                  </a:lnTo>
                  <a:close/>
                </a:path>
                <a:path w="5897244" h="1426845">
                  <a:moveTo>
                    <a:pt x="32867" y="465924"/>
                  </a:moveTo>
                  <a:lnTo>
                    <a:pt x="20535" y="478294"/>
                  </a:lnTo>
                  <a:lnTo>
                    <a:pt x="16433" y="482409"/>
                  </a:lnTo>
                  <a:lnTo>
                    <a:pt x="20535" y="482409"/>
                  </a:lnTo>
                  <a:lnTo>
                    <a:pt x="28765" y="482409"/>
                  </a:lnTo>
                  <a:lnTo>
                    <a:pt x="28765" y="478294"/>
                  </a:lnTo>
                  <a:lnTo>
                    <a:pt x="32867" y="470039"/>
                  </a:lnTo>
                  <a:lnTo>
                    <a:pt x="32867" y="465924"/>
                  </a:lnTo>
                  <a:close/>
                </a:path>
                <a:path w="5897244" h="1426845">
                  <a:moveTo>
                    <a:pt x="36982" y="465924"/>
                  </a:moveTo>
                  <a:lnTo>
                    <a:pt x="32867" y="461797"/>
                  </a:lnTo>
                  <a:lnTo>
                    <a:pt x="32867" y="465924"/>
                  </a:lnTo>
                  <a:lnTo>
                    <a:pt x="36982" y="465924"/>
                  </a:lnTo>
                  <a:close/>
                </a:path>
                <a:path w="5897244" h="1426845">
                  <a:moveTo>
                    <a:pt x="53416" y="626732"/>
                  </a:moveTo>
                  <a:lnTo>
                    <a:pt x="49301" y="622604"/>
                  </a:lnTo>
                  <a:lnTo>
                    <a:pt x="49301" y="626732"/>
                  </a:lnTo>
                  <a:lnTo>
                    <a:pt x="45199" y="626732"/>
                  </a:lnTo>
                  <a:lnTo>
                    <a:pt x="45199" y="630847"/>
                  </a:lnTo>
                  <a:lnTo>
                    <a:pt x="53416" y="630847"/>
                  </a:lnTo>
                  <a:lnTo>
                    <a:pt x="53416" y="626732"/>
                  </a:lnTo>
                  <a:close/>
                </a:path>
                <a:path w="5897244" h="1426845">
                  <a:moveTo>
                    <a:pt x="57531" y="622604"/>
                  </a:moveTo>
                  <a:lnTo>
                    <a:pt x="53416" y="626732"/>
                  </a:lnTo>
                  <a:lnTo>
                    <a:pt x="57531" y="626732"/>
                  </a:lnTo>
                  <a:lnTo>
                    <a:pt x="57531" y="622604"/>
                  </a:lnTo>
                  <a:close/>
                </a:path>
                <a:path w="5897244" h="1426845">
                  <a:moveTo>
                    <a:pt x="123278" y="837006"/>
                  </a:moveTo>
                  <a:lnTo>
                    <a:pt x="115062" y="837006"/>
                  </a:lnTo>
                  <a:lnTo>
                    <a:pt x="110947" y="841133"/>
                  </a:lnTo>
                  <a:lnTo>
                    <a:pt x="110947" y="845248"/>
                  </a:lnTo>
                  <a:lnTo>
                    <a:pt x="115062" y="841133"/>
                  </a:lnTo>
                  <a:lnTo>
                    <a:pt x="119164" y="841133"/>
                  </a:lnTo>
                  <a:lnTo>
                    <a:pt x="123278" y="837006"/>
                  </a:lnTo>
                  <a:close/>
                </a:path>
                <a:path w="5897244" h="1426845">
                  <a:moveTo>
                    <a:pt x="123278" y="824636"/>
                  </a:moveTo>
                  <a:lnTo>
                    <a:pt x="119164" y="820521"/>
                  </a:lnTo>
                  <a:lnTo>
                    <a:pt x="119164" y="828763"/>
                  </a:lnTo>
                  <a:lnTo>
                    <a:pt x="123278" y="828763"/>
                  </a:lnTo>
                  <a:lnTo>
                    <a:pt x="123278" y="824636"/>
                  </a:lnTo>
                  <a:close/>
                </a:path>
                <a:path w="5897244" h="1426845">
                  <a:moveTo>
                    <a:pt x="127381" y="828763"/>
                  </a:moveTo>
                  <a:lnTo>
                    <a:pt x="123278" y="832891"/>
                  </a:lnTo>
                  <a:lnTo>
                    <a:pt x="123278" y="837006"/>
                  </a:lnTo>
                  <a:lnTo>
                    <a:pt x="127381" y="832891"/>
                  </a:lnTo>
                  <a:lnTo>
                    <a:pt x="127381" y="828763"/>
                  </a:lnTo>
                  <a:close/>
                </a:path>
                <a:path w="5897244" h="1426845">
                  <a:moveTo>
                    <a:pt x="501345" y="1170990"/>
                  </a:moveTo>
                  <a:lnTo>
                    <a:pt x="497230" y="1170990"/>
                  </a:lnTo>
                  <a:lnTo>
                    <a:pt x="497230" y="1175105"/>
                  </a:lnTo>
                  <a:lnTo>
                    <a:pt x="501345" y="1170990"/>
                  </a:lnTo>
                  <a:close/>
                </a:path>
                <a:path w="5897244" h="1426845">
                  <a:moveTo>
                    <a:pt x="912279" y="115455"/>
                  </a:moveTo>
                  <a:lnTo>
                    <a:pt x="904062" y="115455"/>
                  </a:lnTo>
                  <a:lnTo>
                    <a:pt x="904062" y="119570"/>
                  </a:lnTo>
                  <a:lnTo>
                    <a:pt x="899960" y="123698"/>
                  </a:lnTo>
                  <a:lnTo>
                    <a:pt x="904062" y="127825"/>
                  </a:lnTo>
                  <a:lnTo>
                    <a:pt x="908177" y="127825"/>
                  </a:lnTo>
                  <a:lnTo>
                    <a:pt x="908177" y="123698"/>
                  </a:lnTo>
                  <a:lnTo>
                    <a:pt x="912279" y="119570"/>
                  </a:lnTo>
                  <a:lnTo>
                    <a:pt x="912279" y="115455"/>
                  </a:lnTo>
                  <a:close/>
                </a:path>
                <a:path w="5897244" h="1426845">
                  <a:moveTo>
                    <a:pt x="928725" y="1290561"/>
                  </a:moveTo>
                  <a:lnTo>
                    <a:pt x="923201" y="1283728"/>
                  </a:lnTo>
                  <a:lnTo>
                    <a:pt x="913701" y="1268526"/>
                  </a:lnTo>
                  <a:lnTo>
                    <a:pt x="908177" y="1261694"/>
                  </a:lnTo>
                  <a:lnTo>
                    <a:pt x="899960" y="1261694"/>
                  </a:lnTo>
                  <a:lnTo>
                    <a:pt x="895845" y="1265821"/>
                  </a:lnTo>
                  <a:lnTo>
                    <a:pt x="902652" y="1275092"/>
                  </a:lnTo>
                  <a:lnTo>
                    <a:pt x="917803" y="1293647"/>
                  </a:lnTo>
                  <a:lnTo>
                    <a:pt x="924610" y="1302931"/>
                  </a:lnTo>
                  <a:lnTo>
                    <a:pt x="924610" y="1294676"/>
                  </a:lnTo>
                  <a:lnTo>
                    <a:pt x="928725" y="1290561"/>
                  </a:lnTo>
                  <a:close/>
                </a:path>
                <a:path w="5897244" h="1426845">
                  <a:moveTo>
                    <a:pt x="1064336" y="1199845"/>
                  </a:moveTo>
                  <a:lnTo>
                    <a:pt x="1060221" y="1195730"/>
                  </a:lnTo>
                  <a:lnTo>
                    <a:pt x="1060221" y="1191602"/>
                  </a:lnTo>
                  <a:lnTo>
                    <a:pt x="1056119" y="1187475"/>
                  </a:lnTo>
                  <a:lnTo>
                    <a:pt x="1056119" y="1195730"/>
                  </a:lnTo>
                  <a:lnTo>
                    <a:pt x="1060221" y="1199845"/>
                  </a:lnTo>
                  <a:lnTo>
                    <a:pt x="1064336" y="1199845"/>
                  </a:lnTo>
                  <a:close/>
                </a:path>
                <a:path w="5897244" h="1426845">
                  <a:moveTo>
                    <a:pt x="1080770" y="1216342"/>
                  </a:moveTo>
                  <a:lnTo>
                    <a:pt x="1076655" y="1212215"/>
                  </a:lnTo>
                  <a:lnTo>
                    <a:pt x="1076655" y="1208100"/>
                  </a:lnTo>
                  <a:lnTo>
                    <a:pt x="1068438" y="1199845"/>
                  </a:lnTo>
                  <a:lnTo>
                    <a:pt x="1064336" y="1199845"/>
                  </a:lnTo>
                  <a:lnTo>
                    <a:pt x="1064399" y="1208417"/>
                  </a:lnTo>
                  <a:lnTo>
                    <a:pt x="1064844" y="1215821"/>
                  </a:lnTo>
                  <a:lnTo>
                    <a:pt x="1066063" y="1222463"/>
                  </a:lnTo>
                  <a:lnTo>
                    <a:pt x="1068438" y="1228712"/>
                  </a:lnTo>
                  <a:lnTo>
                    <a:pt x="1080770" y="1216342"/>
                  </a:lnTo>
                  <a:close/>
                </a:path>
                <a:path w="5897244" h="1426845">
                  <a:moveTo>
                    <a:pt x="1084884" y="1257579"/>
                  </a:moveTo>
                  <a:lnTo>
                    <a:pt x="1083513" y="1256195"/>
                  </a:lnTo>
                  <a:lnTo>
                    <a:pt x="1080770" y="1261694"/>
                  </a:lnTo>
                  <a:lnTo>
                    <a:pt x="1080770" y="1265821"/>
                  </a:lnTo>
                  <a:lnTo>
                    <a:pt x="1084884" y="1267294"/>
                  </a:lnTo>
                  <a:lnTo>
                    <a:pt x="1084884" y="1257579"/>
                  </a:lnTo>
                  <a:close/>
                </a:path>
                <a:path w="5897244" h="1426845">
                  <a:moveTo>
                    <a:pt x="1084884" y="1199845"/>
                  </a:moveTo>
                  <a:lnTo>
                    <a:pt x="1080770" y="1203972"/>
                  </a:lnTo>
                  <a:lnTo>
                    <a:pt x="1084884" y="1203972"/>
                  </a:lnTo>
                  <a:lnTo>
                    <a:pt x="1084884" y="1199845"/>
                  </a:lnTo>
                  <a:close/>
                </a:path>
                <a:path w="5897244" h="1426845">
                  <a:moveTo>
                    <a:pt x="1113650" y="1269936"/>
                  </a:moveTo>
                  <a:lnTo>
                    <a:pt x="1109535" y="1274064"/>
                  </a:lnTo>
                  <a:lnTo>
                    <a:pt x="1102728" y="1271612"/>
                  </a:lnTo>
                  <a:lnTo>
                    <a:pt x="1087577" y="1268272"/>
                  </a:lnTo>
                  <a:lnTo>
                    <a:pt x="1084884" y="1267294"/>
                  </a:lnTo>
                  <a:lnTo>
                    <a:pt x="1084884" y="1274064"/>
                  </a:lnTo>
                  <a:lnTo>
                    <a:pt x="1088986" y="1278191"/>
                  </a:lnTo>
                  <a:lnTo>
                    <a:pt x="1088986" y="1286433"/>
                  </a:lnTo>
                  <a:lnTo>
                    <a:pt x="1113650" y="1274064"/>
                  </a:lnTo>
                  <a:lnTo>
                    <a:pt x="1113650" y="1269936"/>
                  </a:lnTo>
                  <a:close/>
                </a:path>
                <a:path w="5897244" h="1426845">
                  <a:moveTo>
                    <a:pt x="1113650" y="1191602"/>
                  </a:moveTo>
                  <a:lnTo>
                    <a:pt x="1105420" y="1183360"/>
                  </a:lnTo>
                  <a:lnTo>
                    <a:pt x="1093101" y="1183360"/>
                  </a:lnTo>
                  <a:lnTo>
                    <a:pt x="1088986" y="1191602"/>
                  </a:lnTo>
                  <a:lnTo>
                    <a:pt x="1088986" y="1195730"/>
                  </a:lnTo>
                  <a:lnTo>
                    <a:pt x="1097203" y="1195730"/>
                  </a:lnTo>
                  <a:lnTo>
                    <a:pt x="1105420" y="1191602"/>
                  </a:lnTo>
                  <a:lnTo>
                    <a:pt x="1113650" y="1191602"/>
                  </a:lnTo>
                  <a:close/>
                </a:path>
                <a:path w="5897244" h="1426845">
                  <a:moveTo>
                    <a:pt x="1121867" y="1274064"/>
                  </a:moveTo>
                  <a:lnTo>
                    <a:pt x="1117752" y="1274064"/>
                  </a:lnTo>
                  <a:lnTo>
                    <a:pt x="1117752" y="1278191"/>
                  </a:lnTo>
                  <a:lnTo>
                    <a:pt x="1121867" y="1278191"/>
                  </a:lnTo>
                  <a:lnTo>
                    <a:pt x="1121867" y="1274064"/>
                  </a:lnTo>
                  <a:close/>
                </a:path>
                <a:path w="5897244" h="1426845">
                  <a:moveTo>
                    <a:pt x="1130084" y="1282306"/>
                  </a:moveTo>
                  <a:lnTo>
                    <a:pt x="1125969" y="1282306"/>
                  </a:lnTo>
                  <a:lnTo>
                    <a:pt x="1121867" y="1278191"/>
                  </a:lnTo>
                  <a:lnTo>
                    <a:pt x="1121867" y="1294676"/>
                  </a:lnTo>
                  <a:lnTo>
                    <a:pt x="1130084" y="1286433"/>
                  </a:lnTo>
                  <a:lnTo>
                    <a:pt x="1130084" y="1282306"/>
                  </a:lnTo>
                  <a:close/>
                </a:path>
                <a:path w="5897244" h="1426845">
                  <a:moveTo>
                    <a:pt x="1142415" y="1253451"/>
                  </a:moveTo>
                  <a:lnTo>
                    <a:pt x="1135608" y="1251000"/>
                  </a:lnTo>
                  <a:lnTo>
                    <a:pt x="1120444" y="1247648"/>
                  </a:lnTo>
                  <a:lnTo>
                    <a:pt x="1113650" y="1245209"/>
                  </a:lnTo>
                  <a:lnTo>
                    <a:pt x="1113650" y="1249324"/>
                  </a:lnTo>
                  <a:lnTo>
                    <a:pt x="1109535" y="1249324"/>
                  </a:lnTo>
                  <a:lnTo>
                    <a:pt x="1109535" y="1253451"/>
                  </a:lnTo>
                  <a:lnTo>
                    <a:pt x="1105420" y="1253451"/>
                  </a:lnTo>
                  <a:lnTo>
                    <a:pt x="1101318" y="1249324"/>
                  </a:lnTo>
                  <a:lnTo>
                    <a:pt x="1101318" y="1241082"/>
                  </a:lnTo>
                  <a:lnTo>
                    <a:pt x="1097203" y="1241082"/>
                  </a:lnTo>
                  <a:lnTo>
                    <a:pt x="1093101" y="1236954"/>
                  </a:lnTo>
                  <a:lnTo>
                    <a:pt x="1088986" y="1236954"/>
                  </a:lnTo>
                  <a:lnTo>
                    <a:pt x="1088986" y="1245209"/>
                  </a:lnTo>
                  <a:lnTo>
                    <a:pt x="1080770" y="1245209"/>
                  </a:lnTo>
                  <a:lnTo>
                    <a:pt x="1080833" y="1253515"/>
                  </a:lnTo>
                  <a:lnTo>
                    <a:pt x="1083513" y="1256195"/>
                  </a:lnTo>
                  <a:lnTo>
                    <a:pt x="1084846" y="1253515"/>
                  </a:lnTo>
                  <a:lnTo>
                    <a:pt x="1084884" y="1249324"/>
                  </a:lnTo>
                  <a:lnTo>
                    <a:pt x="1088986" y="1249324"/>
                  </a:lnTo>
                  <a:lnTo>
                    <a:pt x="1093101" y="1253451"/>
                  </a:lnTo>
                  <a:lnTo>
                    <a:pt x="1093101" y="1261694"/>
                  </a:lnTo>
                  <a:lnTo>
                    <a:pt x="1097203" y="1261694"/>
                  </a:lnTo>
                  <a:lnTo>
                    <a:pt x="1097203" y="1257579"/>
                  </a:lnTo>
                  <a:lnTo>
                    <a:pt x="1101318" y="1257579"/>
                  </a:lnTo>
                  <a:lnTo>
                    <a:pt x="1115250" y="1255191"/>
                  </a:lnTo>
                  <a:lnTo>
                    <a:pt x="1126490" y="1253959"/>
                  </a:lnTo>
                  <a:lnTo>
                    <a:pt x="1135418" y="1253515"/>
                  </a:lnTo>
                  <a:lnTo>
                    <a:pt x="1142415" y="1253451"/>
                  </a:lnTo>
                  <a:close/>
                </a:path>
                <a:path w="5897244" h="1426845">
                  <a:moveTo>
                    <a:pt x="1212265" y="1158621"/>
                  </a:moveTo>
                  <a:lnTo>
                    <a:pt x="1208163" y="1162735"/>
                  </a:lnTo>
                  <a:lnTo>
                    <a:pt x="1212265" y="1162735"/>
                  </a:lnTo>
                  <a:lnTo>
                    <a:pt x="1212265" y="1158621"/>
                  </a:lnTo>
                  <a:close/>
                </a:path>
                <a:path w="5897244" h="1426845">
                  <a:moveTo>
                    <a:pt x="1454721" y="1265821"/>
                  </a:moveTo>
                  <a:lnTo>
                    <a:pt x="1450619" y="1265821"/>
                  </a:lnTo>
                  <a:lnTo>
                    <a:pt x="1446504" y="1269936"/>
                  </a:lnTo>
                  <a:lnTo>
                    <a:pt x="1454721" y="1269936"/>
                  </a:lnTo>
                  <a:lnTo>
                    <a:pt x="1454721" y="1265821"/>
                  </a:lnTo>
                  <a:close/>
                </a:path>
                <a:path w="5897244" h="1426845">
                  <a:moveTo>
                    <a:pt x="1458836" y="1269936"/>
                  </a:moveTo>
                  <a:lnTo>
                    <a:pt x="1454721" y="1274064"/>
                  </a:lnTo>
                  <a:lnTo>
                    <a:pt x="1458836" y="1274064"/>
                  </a:lnTo>
                  <a:lnTo>
                    <a:pt x="1458836" y="1269936"/>
                  </a:lnTo>
                  <a:close/>
                </a:path>
                <a:path w="5897244" h="1426845">
                  <a:moveTo>
                    <a:pt x="1787588" y="4127"/>
                  </a:moveTo>
                  <a:lnTo>
                    <a:pt x="1779371" y="0"/>
                  </a:lnTo>
                  <a:lnTo>
                    <a:pt x="1775256" y="0"/>
                  </a:lnTo>
                  <a:lnTo>
                    <a:pt x="1779371" y="4127"/>
                  </a:lnTo>
                  <a:lnTo>
                    <a:pt x="1787588" y="4127"/>
                  </a:lnTo>
                  <a:close/>
                </a:path>
                <a:path w="5897244" h="1426845">
                  <a:moveTo>
                    <a:pt x="1820468" y="16497"/>
                  </a:moveTo>
                  <a:lnTo>
                    <a:pt x="1816354" y="16497"/>
                  </a:lnTo>
                  <a:lnTo>
                    <a:pt x="1812239" y="12369"/>
                  </a:lnTo>
                  <a:lnTo>
                    <a:pt x="1812239" y="16497"/>
                  </a:lnTo>
                  <a:lnTo>
                    <a:pt x="1808137" y="20612"/>
                  </a:lnTo>
                  <a:lnTo>
                    <a:pt x="1812239" y="20612"/>
                  </a:lnTo>
                  <a:lnTo>
                    <a:pt x="1816354" y="24739"/>
                  </a:lnTo>
                  <a:lnTo>
                    <a:pt x="1820468" y="24739"/>
                  </a:lnTo>
                  <a:lnTo>
                    <a:pt x="1820468" y="16497"/>
                  </a:lnTo>
                  <a:close/>
                </a:path>
                <a:path w="5897244" h="1426845">
                  <a:moveTo>
                    <a:pt x="1832787" y="1220470"/>
                  </a:moveTo>
                  <a:lnTo>
                    <a:pt x="1824570" y="1220470"/>
                  </a:lnTo>
                  <a:lnTo>
                    <a:pt x="1832787" y="1228712"/>
                  </a:lnTo>
                  <a:lnTo>
                    <a:pt x="1832787" y="1220470"/>
                  </a:lnTo>
                  <a:close/>
                </a:path>
                <a:path w="5897244" h="1426845">
                  <a:moveTo>
                    <a:pt x="1836902" y="1236954"/>
                  </a:moveTo>
                  <a:lnTo>
                    <a:pt x="1832787" y="1232839"/>
                  </a:lnTo>
                  <a:lnTo>
                    <a:pt x="1832787" y="1241082"/>
                  </a:lnTo>
                  <a:lnTo>
                    <a:pt x="1836902" y="1236954"/>
                  </a:lnTo>
                  <a:close/>
                </a:path>
                <a:path w="5897244" h="1426845">
                  <a:moveTo>
                    <a:pt x="1869782" y="1216342"/>
                  </a:moveTo>
                  <a:lnTo>
                    <a:pt x="1841017" y="1216342"/>
                  </a:lnTo>
                  <a:lnTo>
                    <a:pt x="1841017" y="1224584"/>
                  </a:lnTo>
                  <a:lnTo>
                    <a:pt x="1847811" y="1221562"/>
                  </a:lnTo>
                  <a:lnTo>
                    <a:pt x="1855393" y="1218920"/>
                  </a:lnTo>
                  <a:lnTo>
                    <a:pt x="1862975" y="1217053"/>
                  </a:lnTo>
                  <a:lnTo>
                    <a:pt x="1869782" y="1216342"/>
                  </a:lnTo>
                  <a:close/>
                </a:path>
                <a:path w="5897244" h="1426845">
                  <a:moveTo>
                    <a:pt x="1873885" y="1245209"/>
                  </a:moveTo>
                  <a:lnTo>
                    <a:pt x="1861553" y="1245209"/>
                  </a:lnTo>
                  <a:lnTo>
                    <a:pt x="1865668" y="1249324"/>
                  </a:lnTo>
                  <a:lnTo>
                    <a:pt x="1869782" y="1249324"/>
                  </a:lnTo>
                  <a:lnTo>
                    <a:pt x="1873885" y="1249324"/>
                  </a:lnTo>
                  <a:lnTo>
                    <a:pt x="1873885" y="1245209"/>
                  </a:lnTo>
                  <a:close/>
                </a:path>
                <a:path w="5897244" h="1426845">
                  <a:moveTo>
                    <a:pt x="1886216" y="1253451"/>
                  </a:moveTo>
                  <a:lnTo>
                    <a:pt x="1882101" y="1249324"/>
                  </a:lnTo>
                  <a:lnTo>
                    <a:pt x="1882101" y="1257566"/>
                  </a:lnTo>
                  <a:lnTo>
                    <a:pt x="1886216" y="1257566"/>
                  </a:lnTo>
                  <a:lnTo>
                    <a:pt x="1886216" y="1253451"/>
                  </a:lnTo>
                  <a:close/>
                </a:path>
                <a:path w="5897244" h="1426845">
                  <a:moveTo>
                    <a:pt x="1891347" y="1232839"/>
                  </a:moveTo>
                  <a:lnTo>
                    <a:pt x="1889036" y="1224978"/>
                  </a:lnTo>
                  <a:lnTo>
                    <a:pt x="1882101" y="1216342"/>
                  </a:lnTo>
                  <a:lnTo>
                    <a:pt x="1879663" y="1223175"/>
                  </a:lnTo>
                  <a:lnTo>
                    <a:pt x="1876323" y="1238377"/>
                  </a:lnTo>
                  <a:lnTo>
                    <a:pt x="1873885" y="1245209"/>
                  </a:lnTo>
                  <a:lnTo>
                    <a:pt x="1877999" y="1245209"/>
                  </a:lnTo>
                  <a:lnTo>
                    <a:pt x="1882101" y="1249324"/>
                  </a:lnTo>
                  <a:lnTo>
                    <a:pt x="1889036" y="1240688"/>
                  </a:lnTo>
                  <a:lnTo>
                    <a:pt x="1891347" y="1232839"/>
                  </a:lnTo>
                  <a:close/>
                </a:path>
                <a:path w="5897244" h="1426845">
                  <a:moveTo>
                    <a:pt x="1898548" y="1195730"/>
                  </a:moveTo>
                  <a:lnTo>
                    <a:pt x="1890318" y="1195730"/>
                  </a:lnTo>
                  <a:lnTo>
                    <a:pt x="1886216" y="1199845"/>
                  </a:lnTo>
                  <a:lnTo>
                    <a:pt x="1886216" y="1203972"/>
                  </a:lnTo>
                  <a:lnTo>
                    <a:pt x="1894433" y="1199845"/>
                  </a:lnTo>
                  <a:lnTo>
                    <a:pt x="1898548" y="1195730"/>
                  </a:lnTo>
                  <a:close/>
                </a:path>
                <a:path w="5897244" h="1426845">
                  <a:moveTo>
                    <a:pt x="1927313" y="1208100"/>
                  </a:moveTo>
                  <a:lnTo>
                    <a:pt x="1914982" y="1208100"/>
                  </a:lnTo>
                  <a:lnTo>
                    <a:pt x="1923199" y="1216342"/>
                  </a:lnTo>
                  <a:lnTo>
                    <a:pt x="1923199" y="1212215"/>
                  </a:lnTo>
                  <a:lnTo>
                    <a:pt x="1927313" y="1208100"/>
                  </a:lnTo>
                  <a:close/>
                </a:path>
                <a:path w="5897244" h="1426845">
                  <a:moveTo>
                    <a:pt x="1960181" y="1228712"/>
                  </a:moveTo>
                  <a:lnTo>
                    <a:pt x="1954022" y="1224978"/>
                  </a:lnTo>
                  <a:lnTo>
                    <a:pt x="1941690" y="1215948"/>
                  </a:lnTo>
                  <a:lnTo>
                    <a:pt x="1935530" y="1212215"/>
                  </a:lnTo>
                  <a:lnTo>
                    <a:pt x="1931416" y="1212215"/>
                  </a:lnTo>
                  <a:lnTo>
                    <a:pt x="1927313" y="1216342"/>
                  </a:lnTo>
                  <a:lnTo>
                    <a:pt x="1923199" y="1216342"/>
                  </a:lnTo>
                  <a:lnTo>
                    <a:pt x="1923199" y="1220470"/>
                  </a:lnTo>
                  <a:lnTo>
                    <a:pt x="1927313" y="1220470"/>
                  </a:lnTo>
                  <a:lnTo>
                    <a:pt x="1921141" y="1232192"/>
                  </a:lnTo>
                  <a:lnTo>
                    <a:pt x="1908822" y="1254099"/>
                  </a:lnTo>
                  <a:lnTo>
                    <a:pt x="1902650" y="1265821"/>
                  </a:lnTo>
                  <a:lnTo>
                    <a:pt x="1909457" y="1265758"/>
                  </a:lnTo>
                  <a:lnTo>
                    <a:pt x="1917039" y="1265301"/>
                  </a:lnTo>
                  <a:lnTo>
                    <a:pt x="1924608" y="1264081"/>
                  </a:lnTo>
                  <a:lnTo>
                    <a:pt x="1931416" y="1261694"/>
                  </a:lnTo>
                  <a:lnTo>
                    <a:pt x="1935530" y="1261694"/>
                  </a:lnTo>
                  <a:lnTo>
                    <a:pt x="1939632" y="1265821"/>
                  </a:lnTo>
                  <a:lnTo>
                    <a:pt x="1951964" y="1265821"/>
                  </a:lnTo>
                  <a:lnTo>
                    <a:pt x="1950110" y="1261694"/>
                  </a:lnTo>
                  <a:lnTo>
                    <a:pt x="1948878" y="1258989"/>
                  </a:lnTo>
                  <a:lnTo>
                    <a:pt x="1942719" y="1243787"/>
                  </a:lnTo>
                  <a:lnTo>
                    <a:pt x="1939632" y="1236954"/>
                  </a:lnTo>
                  <a:lnTo>
                    <a:pt x="1951964" y="1232839"/>
                  </a:lnTo>
                  <a:lnTo>
                    <a:pt x="1960181" y="1228712"/>
                  </a:lnTo>
                  <a:close/>
                </a:path>
                <a:path w="5897244" h="1426845">
                  <a:moveTo>
                    <a:pt x="1968398" y="1220470"/>
                  </a:moveTo>
                  <a:lnTo>
                    <a:pt x="1960181" y="1220470"/>
                  </a:lnTo>
                  <a:lnTo>
                    <a:pt x="1960181" y="1228712"/>
                  </a:lnTo>
                  <a:lnTo>
                    <a:pt x="1964296" y="1228712"/>
                  </a:lnTo>
                  <a:lnTo>
                    <a:pt x="1968398" y="1224584"/>
                  </a:lnTo>
                  <a:lnTo>
                    <a:pt x="1968398" y="1220470"/>
                  </a:lnTo>
                  <a:close/>
                </a:path>
                <a:path w="5897244" h="1426845">
                  <a:moveTo>
                    <a:pt x="2079358" y="1191602"/>
                  </a:moveTo>
                  <a:lnTo>
                    <a:pt x="2075243" y="1191602"/>
                  </a:lnTo>
                  <a:lnTo>
                    <a:pt x="2067026" y="1187475"/>
                  </a:lnTo>
                  <a:lnTo>
                    <a:pt x="2062924" y="1187475"/>
                  </a:lnTo>
                  <a:lnTo>
                    <a:pt x="2062924" y="1195730"/>
                  </a:lnTo>
                  <a:lnTo>
                    <a:pt x="2075243" y="1195730"/>
                  </a:lnTo>
                  <a:lnTo>
                    <a:pt x="2079358" y="1191602"/>
                  </a:lnTo>
                  <a:close/>
                </a:path>
                <a:path w="5897244" h="1426845">
                  <a:moveTo>
                    <a:pt x="2087575" y="1216342"/>
                  </a:moveTo>
                  <a:lnTo>
                    <a:pt x="2079358" y="1216342"/>
                  </a:lnTo>
                  <a:lnTo>
                    <a:pt x="2079358" y="1220470"/>
                  </a:lnTo>
                  <a:lnTo>
                    <a:pt x="2083460" y="1220470"/>
                  </a:lnTo>
                  <a:lnTo>
                    <a:pt x="2083460" y="1224584"/>
                  </a:lnTo>
                  <a:lnTo>
                    <a:pt x="2087575" y="1220470"/>
                  </a:lnTo>
                  <a:lnTo>
                    <a:pt x="2087575" y="1216342"/>
                  </a:lnTo>
                  <a:close/>
                </a:path>
                <a:path w="5897244" h="1426845">
                  <a:moveTo>
                    <a:pt x="2091690" y="1187475"/>
                  </a:moveTo>
                  <a:lnTo>
                    <a:pt x="2087575" y="1187475"/>
                  </a:lnTo>
                  <a:lnTo>
                    <a:pt x="2087575" y="1191602"/>
                  </a:lnTo>
                  <a:lnTo>
                    <a:pt x="2091690" y="1187475"/>
                  </a:lnTo>
                  <a:close/>
                </a:path>
                <a:path w="5897244" h="1426845">
                  <a:moveTo>
                    <a:pt x="2099906" y="1241082"/>
                  </a:moveTo>
                  <a:lnTo>
                    <a:pt x="2083460" y="1224584"/>
                  </a:lnTo>
                  <a:lnTo>
                    <a:pt x="2083460" y="1232839"/>
                  </a:lnTo>
                  <a:lnTo>
                    <a:pt x="2079358" y="1236954"/>
                  </a:lnTo>
                  <a:lnTo>
                    <a:pt x="2079358" y="1245209"/>
                  </a:lnTo>
                  <a:lnTo>
                    <a:pt x="2091690" y="1245209"/>
                  </a:lnTo>
                  <a:lnTo>
                    <a:pt x="2095792" y="1241082"/>
                  </a:lnTo>
                  <a:lnTo>
                    <a:pt x="2099906" y="1241082"/>
                  </a:lnTo>
                  <a:close/>
                </a:path>
                <a:path w="5897244" h="1426845">
                  <a:moveTo>
                    <a:pt x="2116340" y="1187475"/>
                  </a:moveTo>
                  <a:lnTo>
                    <a:pt x="2108123" y="1183360"/>
                  </a:lnTo>
                  <a:lnTo>
                    <a:pt x="2104009" y="1187475"/>
                  </a:lnTo>
                  <a:lnTo>
                    <a:pt x="2108123" y="1187475"/>
                  </a:lnTo>
                  <a:lnTo>
                    <a:pt x="2116340" y="1191602"/>
                  </a:lnTo>
                  <a:lnTo>
                    <a:pt x="2116340" y="1187475"/>
                  </a:lnTo>
                  <a:close/>
                </a:path>
                <a:path w="5897244" h="1426845">
                  <a:moveTo>
                    <a:pt x="2247849" y="1175105"/>
                  </a:moveTo>
                  <a:lnTo>
                    <a:pt x="2243734" y="1179233"/>
                  </a:lnTo>
                  <a:lnTo>
                    <a:pt x="2247849" y="1179233"/>
                  </a:lnTo>
                  <a:lnTo>
                    <a:pt x="2247849" y="1175105"/>
                  </a:lnTo>
                  <a:close/>
                </a:path>
                <a:path w="5897244" h="1426845">
                  <a:moveTo>
                    <a:pt x="2284831" y="1191602"/>
                  </a:moveTo>
                  <a:lnTo>
                    <a:pt x="2280716" y="1187475"/>
                  </a:lnTo>
                  <a:lnTo>
                    <a:pt x="2280716" y="1179233"/>
                  </a:lnTo>
                  <a:lnTo>
                    <a:pt x="2276614" y="1179233"/>
                  </a:lnTo>
                  <a:lnTo>
                    <a:pt x="2272500" y="1175105"/>
                  </a:lnTo>
                  <a:lnTo>
                    <a:pt x="2270379" y="1189405"/>
                  </a:lnTo>
                  <a:lnTo>
                    <a:pt x="2270963" y="1196759"/>
                  </a:lnTo>
                  <a:lnTo>
                    <a:pt x="2275395" y="1199464"/>
                  </a:lnTo>
                  <a:lnTo>
                    <a:pt x="2284831" y="1199845"/>
                  </a:lnTo>
                  <a:lnTo>
                    <a:pt x="2284831" y="1191602"/>
                  </a:lnTo>
                  <a:close/>
                </a:path>
                <a:path w="5897244" h="1426845">
                  <a:moveTo>
                    <a:pt x="2309482" y="1203972"/>
                  </a:moveTo>
                  <a:lnTo>
                    <a:pt x="2304021" y="1197787"/>
                  </a:lnTo>
                  <a:lnTo>
                    <a:pt x="2299728" y="1191602"/>
                  </a:lnTo>
                  <a:lnTo>
                    <a:pt x="2296198" y="1185418"/>
                  </a:lnTo>
                  <a:lnTo>
                    <a:pt x="2293048" y="1179233"/>
                  </a:lnTo>
                  <a:lnTo>
                    <a:pt x="2293048" y="1187475"/>
                  </a:lnTo>
                  <a:lnTo>
                    <a:pt x="2288933" y="1191602"/>
                  </a:lnTo>
                  <a:lnTo>
                    <a:pt x="2288933" y="1199845"/>
                  </a:lnTo>
                  <a:lnTo>
                    <a:pt x="2301265" y="1199845"/>
                  </a:lnTo>
                  <a:lnTo>
                    <a:pt x="2309482" y="1203972"/>
                  </a:lnTo>
                  <a:close/>
                </a:path>
                <a:path w="5897244" h="1426845">
                  <a:moveTo>
                    <a:pt x="2728645" y="1199845"/>
                  </a:moveTo>
                  <a:lnTo>
                    <a:pt x="2724531" y="1199845"/>
                  </a:lnTo>
                  <a:lnTo>
                    <a:pt x="2728645" y="1203972"/>
                  </a:lnTo>
                  <a:lnTo>
                    <a:pt x="2728645" y="1199845"/>
                  </a:lnTo>
                  <a:close/>
                </a:path>
                <a:path w="5897244" h="1426845">
                  <a:moveTo>
                    <a:pt x="2823159" y="1212215"/>
                  </a:moveTo>
                  <a:lnTo>
                    <a:pt x="2819057" y="1212215"/>
                  </a:lnTo>
                  <a:lnTo>
                    <a:pt x="2814942" y="1216342"/>
                  </a:lnTo>
                  <a:lnTo>
                    <a:pt x="2806725" y="1216342"/>
                  </a:lnTo>
                  <a:lnTo>
                    <a:pt x="2798508" y="1220470"/>
                  </a:lnTo>
                  <a:lnTo>
                    <a:pt x="2790291" y="1228712"/>
                  </a:lnTo>
                  <a:lnTo>
                    <a:pt x="2786176" y="1236954"/>
                  </a:lnTo>
                  <a:lnTo>
                    <a:pt x="2786176" y="1241082"/>
                  </a:lnTo>
                  <a:lnTo>
                    <a:pt x="2782062" y="1249324"/>
                  </a:lnTo>
                  <a:lnTo>
                    <a:pt x="2786176" y="1249324"/>
                  </a:lnTo>
                  <a:lnTo>
                    <a:pt x="2795422" y="1243787"/>
                  </a:lnTo>
                  <a:lnTo>
                    <a:pt x="2813913" y="1234249"/>
                  </a:lnTo>
                  <a:lnTo>
                    <a:pt x="2823159" y="1228712"/>
                  </a:lnTo>
                  <a:lnTo>
                    <a:pt x="2823159" y="1212215"/>
                  </a:lnTo>
                  <a:close/>
                </a:path>
                <a:path w="5897244" h="1426845">
                  <a:moveTo>
                    <a:pt x="2946438" y="1208100"/>
                  </a:moveTo>
                  <a:lnTo>
                    <a:pt x="2942336" y="1208100"/>
                  </a:lnTo>
                  <a:lnTo>
                    <a:pt x="2942336" y="1212215"/>
                  </a:lnTo>
                  <a:lnTo>
                    <a:pt x="2946438" y="1212215"/>
                  </a:lnTo>
                  <a:lnTo>
                    <a:pt x="2946438" y="1208100"/>
                  </a:lnTo>
                  <a:close/>
                </a:path>
                <a:path w="5897244" h="1426845">
                  <a:moveTo>
                    <a:pt x="2991650" y="960704"/>
                  </a:moveTo>
                  <a:lnTo>
                    <a:pt x="2987535" y="960704"/>
                  </a:lnTo>
                  <a:lnTo>
                    <a:pt x="2983433" y="956576"/>
                  </a:lnTo>
                  <a:lnTo>
                    <a:pt x="2975203" y="956576"/>
                  </a:lnTo>
                  <a:lnTo>
                    <a:pt x="2975203" y="973074"/>
                  </a:lnTo>
                  <a:lnTo>
                    <a:pt x="2979318" y="973074"/>
                  </a:lnTo>
                  <a:lnTo>
                    <a:pt x="2983433" y="977201"/>
                  </a:lnTo>
                  <a:lnTo>
                    <a:pt x="2987535" y="973074"/>
                  </a:lnTo>
                  <a:lnTo>
                    <a:pt x="2987535" y="964831"/>
                  </a:lnTo>
                  <a:lnTo>
                    <a:pt x="2991650" y="960704"/>
                  </a:lnTo>
                  <a:close/>
                </a:path>
                <a:path w="5897244" h="1426845">
                  <a:moveTo>
                    <a:pt x="3012198" y="1199845"/>
                  </a:moveTo>
                  <a:lnTo>
                    <a:pt x="3003981" y="1199845"/>
                  </a:lnTo>
                  <a:lnTo>
                    <a:pt x="3008084" y="1203972"/>
                  </a:lnTo>
                  <a:lnTo>
                    <a:pt x="3012198" y="1199845"/>
                  </a:lnTo>
                  <a:close/>
                </a:path>
                <a:path w="5897244" h="1426845">
                  <a:moveTo>
                    <a:pt x="3016300" y="1199845"/>
                  </a:moveTo>
                  <a:lnTo>
                    <a:pt x="3012198" y="1199845"/>
                  </a:lnTo>
                  <a:lnTo>
                    <a:pt x="3012198" y="1203972"/>
                  </a:lnTo>
                  <a:lnTo>
                    <a:pt x="3016300" y="1203972"/>
                  </a:lnTo>
                  <a:lnTo>
                    <a:pt x="3016300" y="1199845"/>
                  </a:lnTo>
                  <a:close/>
                </a:path>
                <a:path w="5897244" h="1426845">
                  <a:moveTo>
                    <a:pt x="3086163" y="1216342"/>
                  </a:moveTo>
                  <a:lnTo>
                    <a:pt x="3082048" y="1216342"/>
                  </a:lnTo>
                  <a:lnTo>
                    <a:pt x="3082048" y="1220470"/>
                  </a:lnTo>
                  <a:lnTo>
                    <a:pt x="3086163" y="1220470"/>
                  </a:lnTo>
                  <a:lnTo>
                    <a:pt x="3086163" y="1216342"/>
                  </a:lnTo>
                  <a:close/>
                </a:path>
                <a:path w="5897244" h="1426845">
                  <a:moveTo>
                    <a:pt x="3127260" y="882357"/>
                  </a:moveTo>
                  <a:lnTo>
                    <a:pt x="3114929" y="869988"/>
                  </a:lnTo>
                  <a:lnTo>
                    <a:pt x="3114929" y="874115"/>
                  </a:lnTo>
                  <a:lnTo>
                    <a:pt x="3110814" y="874115"/>
                  </a:lnTo>
                  <a:lnTo>
                    <a:pt x="3110814" y="878243"/>
                  </a:lnTo>
                  <a:lnTo>
                    <a:pt x="3114929" y="878243"/>
                  </a:lnTo>
                  <a:lnTo>
                    <a:pt x="3119043" y="882357"/>
                  </a:lnTo>
                  <a:lnTo>
                    <a:pt x="3123146" y="882357"/>
                  </a:lnTo>
                  <a:lnTo>
                    <a:pt x="3127260" y="882357"/>
                  </a:lnTo>
                  <a:close/>
                </a:path>
                <a:path w="5897244" h="1426845">
                  <a:moveTo>
                    <a:pt x="3151911" y="890612"/>
                  </a:moveTo>
                  <a:lnTo>
                    <a:pt x="3145688" y="888161"/>
                  </a:lnTo>
                  <a:lnTo>
                    <a:pt x="3139071" y="886485"/>
                  </a:lnTo>
                  <a:lnTo>
                    <a:pt x="3131693" y="884809"/>
                  </a:lnTo>
                  <a:lnTo>
                    <a:pt x="3123146" y="882357"/>
                  </a:lnTo>
                  <a:lnTo>
                    <a:pt x="3123146" y="890612"/>
                  </a:lnTo>
                  <a:lnTo>
                    <a:pt x="3127260" y="894727"/>
                  </a:lnTo>
                  <a:lnTo>
                    <a:pt x="3127260" y="902982"/>
                  </a:lnTo>
                  <a:lnTo>
                    <a:pt x="3143694" y="902982"/>
                  </a:lnTo>
                  <a:lnTo>
                    <a:pt x="3151911" y="898855"/>
                  </a:lnTo>
                  <a:lnTo>
                    <a:pt x="3151911" y="890612"/>
                  </a:lnTo>
                  <a:close/>
                </a:path>
                <a:path w="5897244" h="1426845">
                  <a:moveTo>
                    <a:pt x="3180677" y="857618"/>
                  </a:moveTo>
                  <a:lnTo>
                    <a:pt x="3172460" y="857618"/>
                  </a:lnTo>
                  <a:lnTo>
                    <a:pt x="3172460" y="861745"/>
                  </a:lnTo>
                  <a:lnTo>
                    <a:pt x="3168358" y="865873"/>
                  </a:lnTo>
                  <a:lnTo>
                    <a:pt x="3172460" y="865873"/>
                  </a:lnTo>
                  <a:lnTo>
                    <a:pt x="3172460" y="869988"/>
                  </a:lnTo>
                  <a:lnTo>
                    <a:pt x="3176574" y="869988"/>
                  </a:lnTo>
                  <a:lnTo>
                    <a:pt x="3176574" y="865873"/>
                  </a:lnTo>
                  <a:lnTo>
                    <a:pt x="3180677" y="861745"/>
                  </a:lnTo>
                  <a:lnTo>
                    <a:pt x="3180677" y="857618"/>
                  </a:lnTo>
                  <a:close/>
                </a:path>
                <a:path w="5897244" h="1426845">
                  <a:moveTo>
                    <a:pt x="3456013" y="1228712"/>
                  </a:moveTo>
                  <a:lnTo>
                    <a:pt x="3451898" y="1228712"/>
                  </a:lnTo>
                  <a:lnTo>
                    <a:pt x="3451898" y="1232839"/>
                  </a:lnTo>
                  <a:lnTo>
                    <a:pt x="3456013" y="1228712"/>
                  </a:lnTo>
                  <a:close/>
                </a:path>
                <a:path w="5897244" h="1426845">
                  <a:moveTo>
                    <a:pt x="3456013" y="1195730"/>
                  </a:moveTo>
                  <a:lnTo>
                    <a:pt x="3447796" y="1195730"/>
                  </a:lnTo>
                  <a:lnTo>
                    <a:pt x="3447796" y="1208100"/>
                  </a:lnTo>
                  <a:lnTo>
                    <a:pt x="3451898" y="1203972"/>
                  </a:lnTo>
                  <a:lnTo>
                    <a:pt x="3451898" y="1199845"/>
                  </a:lnTo>
                  <a:lnTo>
                    <a:pt x="3456013" y="1195730"/>
                  </a:lnTo>
                  <a:close/>
                </a:path>
                <a:path w="5897244" h="1426845">
                  <a:moveTo>
                    <a:pt x="3480663" y="1191602"/>
                  </a:moveTo>
                  <a:lnTo>
                    <a:pt x="3472446" y="1191602"/>
                  </a:lnTo>
                  <a:lnTo>
                    <a:pt x="3464229" y="1187475"/>
                  </a:lnTo>
                  <a:lnTo>
                    <a:pt x="3460115" y="1187475"/>
                  </a:lnTo>
                  <a:lnTo>
                    <a:pt x="3460115" y="1191602"/>
                  </a:lnTo>
                  <a:lnTo>
                    <a:pt x="3456013" y="1195730"/>
                  </a:lnTo>
                  <a:lnTo>
                    <a:pt x="3464229" y="1195730"/>
                  </a:lnTo>
                  <a:lnTo>
                    <a:pt x="3468344" y="1199845"/>
                  </a:lnTo>
                  <a:lnTo>
                    <a:pt x="3476561" y="1199845"/>
                  </a:lnTo>
                  <a:lnTo>
                    <a:pt x="3476561" y="1195730"/>
                  </a:lnTo>
                  <a:lnTo>
                    <a:pt x="3480663" y="1191602"/>
                  </a:lnTo>
                  <a:close/>
                </a:path>
                <a:path w="5897244" h="1426845">
                  <a:moveTo>
                    <a:pt x="3813530" y="1170990"/>
                  </a:moveTo>
                  <a:lnTo>
                    <a:pt x="3809415" y="1175105"/>
                  </a:lnTo>
                  <a:lnTo>
                    <a:pt x="3813530" y="1175105"/>
                  </a:lnTo>
                  <a:lnTo>
                    <a:pt x="3813530" y="1170990"/>
                  </a:lnTo>
                  <a:close/>
                </a:path>
                <a:path w="5897244" h="1426845">
                  <a:moveTo>
                    <a:pt x="3875176" y="1199845"/>
                  </a:moveTo>
                  <a:lnTo>
                    <a:pt x="3871061" y="1195730"/>
                  </a:lnTo>
                  <a:lnTo>
                    <a:pt x="3871061" y="1199845"/>
                  </a:lnTo>
                  <a:lnTo>
                    <a:pt x="3875176" y="1199845"/>
                  </a:lnTo>
                  <a:close/>
                </a:path>
                <a:path w="5897244" h="1426845">
                  <a:moveTo>
                    <a:pt x="4080637" y="1199845"/>
                  </a:moveTo>
                  <a:lnTo>
                    <a:pt x="4076535" y="1195730"/>
                  </a:lnTo>
                  <a:lnTo>
                    <a:pt x="4072420" y="1195730"/>
                  </a:lnTo>
                  <a:lnTo>
                    <a:pt x="4076535" y="1199845"/>
                  </a:lnTo>
                  <a:lnTo>
                    <a:pt x="4076535" y="1203972"/>
                  </a:lnTo>
                  <a:lnTo>
                    <a:pt x="4080637" y="1208100"/>
                  </a:lnTo>
                  <a:lnTo>
                    <a:pt x="4080637" y="1199845"/>
                  </a:lnTo>
                  <a:close/>
                </a:path>
                <a:path w="5897244" h="1426845">
                  <a:moveTo>
                    <a:pt x="4639526" y="1294676"/>
                  </a:moveTo>
                  <a:lnTo>
                    <a:pt x="4630471" y="1291399"/>
                  </a:lnTo>
                  <a:lnTo>
                    <a:pt x="4622571" y="1290040"/>
                  </a:lnTo>
                  <a:lnTo>
                    <a:pt x="4616983" y="1294104"/>
                  </a:lnTo>
                  <a:lnTo>
                    <a:pt x="4614862" y="1307045"/>
                  </a:lnTo>
                  <a:lnTo>
                    <a:pt x="4623079" y="1315300"/>
                  </a:lnTo>
                  <a:lnTo>
                    <a:pt x="4631309" y="1319415"/>
                  </a:lnTo>
                  <a:lnTo>
                    <a:pt x="4632007" y="1314970"/>
                  </a:lnTo>
                  <a:lnTo>
                    <a:pt x="4633874" y="1308595"/>
                  </a:lnTo>
                  <a:lnTo>
                    <a:pt x="4636503" y="1301445"/>
                  </a:lnTo>
                  <a:lnTo>
                    <a:pt x="4639526" y="1294676"/>
                  </a:lnTo>
                  <a:close/>
                </a:path>
                <a:path w="5897244" h="1426845">
                  <a:moveTo>
                    <a:pt x="4647743" y="1290561"/>
                  </a:moveTo>
                  <a:lnTo>
                    <a:pt x="4643628" y="1290561"/>
                  </a:lnTo>
                  <a:lnTo>
                    <a:pt x="4643628" y="1294676"/>
                  </a:lnTo>
                  <a:lnTo>
                    <a:pt x="4647743" y="1294676"/>
                  </a:lnTo>
                  <a:lnTo>
                    <a:pt x="4647743" y="1290561"/>
                  </a:lnTo>
                  <a:close/>
                </a:path>
                <a:path w="5897244" h="1426845">
                  <a:moveTo>
                    <a:pt x="4660074" y="1298803"/>
                  </a:moveTo>
                  <a:lnTo>
                    <a:pt x="4655959" y="1298803"/>
                  </a:lnTo>
                  <a:lnTo>
                    <a:pt x="4651845" y="1298803"/>
                  </a:lnTo>
                  <a:lnTo>
                    <a:pt x="4655959" y="1302931"/>
                  </a:lnTo>
                  <a:lnTo>
                    <a:pt x="4660074" y="1298803"/>
                  </a:lnTo>
                  <a:close/>
                </a:path>
                <a:path w="5897244" h="1426845">
                  <a:moveTo>
                    <a:pt x="4668291" y="1294676"/>
                  </a:moveTo>
                  <a:lnTo>
                    <a:pt x="4664176" y="1290561"/>
                  </a:lnTo>
                  <a:lnTo>
                    <a:pt x="4660074" y="1290561"/>
                  </a:lnTo>
                  <a:lnTo>
                    <a:pt x="4660074" y="1298803"/>
                  </a:lnTo>
                  <a:lnTo>
                    <a:pt x="4664176" y="1298803"/>
                  </a:lnTo>
                  <a:lnTo>
                    <a:pt x="4668291" y="1294676"/>
                  </a:lnTo>
                  <a:close/>
                </a:path>
                <a:path w="5897244" h="1426845">
                  <a:moveTo>
                    <a:pt x="5013477" y="1406004"/>
                  </a:moveTo>
                  <a:lnTo>
                    <a:pt x="5009375" y="1406004"/>
                  </a:lnTo>
                  <a:lnTo>
                    <a:pt x="5009375" y="1410131"/>
                  </a:lnTo>
                  <a:lnTo>
                    <a:pt x="5013477" y="1410131"/>
                  </a:lnTo>
                  <a:lnTo>
                    <a:pt x="5013477" y="1406004"/>
                  </a:lnTo>
                  <a:close/>
                </a:path>
                <a:path w="5897244" h="1426845">
                  <a:moveTo>
                    <a:pt x="5013477" y="1385392"/>
                  </a:moveTo>
                  <a:lnTo>
                    <a:pt x="5009375" y="1385392"/>
                  </a:lnTo>
                  <a:lnTo>
                    <a:pt x="5005260" y="1381264"/>
                  </a:lnTo>
                  <a:lnTo>
                    <a:pt x="5001145" y="1385392"/>
                  </a:lnTo>
                  <a:lnTo>
                    <a:pt x="5001145" y="1397762"/>
                  </a:lnTo>
                  <a:lnTo>
                    <a:pt x="5005260" y="1397762"/>
                  </a:lnTo>
                  <a:lnTo>
                    <a:pt x="5009375" y="1401889"/>
                  </a:lnTo>
                  <a:lnTo>
                    <a:pt x="5009375" y="1397762"/>
                  </a:lnTo>
                  <a:lnTo>
                    <a:pt x="5013477" y="1389519"/>
                  </a:lnTo>
                  <a:lnTo>
                    <a:pt x="5013477" y="1385392"/>
                  </a:lnTo>
                  <a:close/>
                </a:path>
                <a:path w="5897244" h="1426845">
                  <a:moveTo>
                    <a:pt x="5058676" y="1393634"/>
                  </a:moveTo>
                  <a:lnTo>
                    <a:pt x="5054574" y="1389519"/>
                  </a:lnTo>
                  <a:lnTo>
                    <a:pt x="5050460" y="1389519"/>
                  </a:lnTo>
                  <a:lnTo>
                    <a:pt x="5042243" y="1393634"/>
                  </a:lnTo>
                  <a:lnTo>
                    <a:pt x="5038141" y="1401889"/>
                  </a:lnTo>
                  <a:lnTo>
                    <a:pt x="5046357" y="1401889"/>
                  </a:lnTo>
                  <a:lnTo>
                    <a:pt x="5054574" y="1397762"/>
                  </a:lnTo>
                  <a:lnTo>
                    <a:pt x="5058676" y="1397762"/>
                  </a:lnTo>
                  <a:lnTo>
                    <a:pt x="5058676" y="1393634"/>
                  </a:lnTo>
                  <a:close/>
                </a:path>
                <a:path w="5897244" h="1426845">
                  <a:moveTo>
                    <a:pt x="5079225" y="1389519"/>
                  </a:moveTo>
                  <a:lnTo>
                    <a:pt x="5075123" y="1385392"/>
                  </a:lnTo>
                  <a:lnTo>
                    <a:pt x="5073066" y="1387462"/>
                  </a:lnTo>
                  <a:lnTo>
                    <a:pt x="5071008" y="1385392"/>
                  </a:lnTo>
                  <a:lnTo>
                    <a:pt x="5066906" y="1385392"/>
                  </a:lnTo>
                  <a:lnTo>
                    <a:pt x="5066906" y="1393634"/>
                  </a:lnTo>
                  <a:lnTo>
                    <a:pt x="5071008" y="1389519"/>
                  </a:lnTo>
                  <a:lnTo>
                    <a:pt x="5075123" y="1389519"/>
                  </a:lnTo>
                  <a:lnTo>
                    <a:pt x="5079225" y="1389519"/>
                  </a:lnTo>
                  <a:close/>
                </a:path>
                <a:path w="5897244" h="1426845">
                  <a:moveTo>
                    <a:pt x="5079225" y="1364780"/>
                  </a:moveTo>
                  <a:lnTo>
                    <a:pt x="5062791" y="1356525"/>
                  </a:lnTo>
                  <a:lnTo>
                    <a:pt x="5058676" y="1352410"/>
                  </a:lnTo>
                  <a:lnTo>
                    <a:pt x="5058676" y="1356525"/>
                  </a:lnTo>
                  <a:lnTo>
                    <a:pt x="5054574" y="1352410"/>
                  </a:lnTo>
                  <a:lnTo>
                    <a:pt x="5058676" y="1352410"/>
                  </a:lnTo>
                  <a:lnTo>
                    <a:pt x="5050460" y="1348282"/>
                  </a:lnTo>
                  <a:lnTo>
                    <a:pt x="5046357" y="1344155"/>
                  </a:lnTo>
                  <a:lnTo>
                    <a:pt x="5038141" y="1340040"/>
                  </a:lnTo>
                  <a:lnTo>
                    <a:pt x="5046357" y="1335913"/>
                  </a:lnTo>
                  <a:lnTo>
                    <a:pt x="5050460" y="1331785"/>
                  </a:lnTo>
                  <a:lnTo>
                    <a:pt x="5058676" y="1327670"/>
                  </a:lnTo>
                  <a:lnTo>
                    <a:pt x="5051882" y="1324635"/>
                  </a:lnTo>
                  <a:lnTo>
                    <a:pt x="5044300" y="1321993"/>
                  </a:lnTo>
                  <a:lnTo>
                    <a:pt x="5036718" y="1320126"/>
                  </a:lnTo>
                  <a:lnTo>
                    <a:pt x="5029911" y="1319415"/>
                  </a:lnTo>
                  <a:lnTo>
                    <a:pt x="5032362" y="1325600"/>
                  </a:lnTo>
                  <a:lnTo>
                    <a:pt x="5035689" y="1337970"/>
                  </a:lnTo>
                  <a:lnTo>
                    <a:pt x="5038141" y="1344155"/>
                  </a:lnTo>
                  <a:lnTo>
                    <a:pt x="5038141" y="1356525"/>
                  </a:lnTo>
                  <a:lnTo>
                    <a:pt x="5034026" y="1352410"/>
                  </a:lnTo>
                  <a:lnTo>
                    <a:pt x="5038141" y="1360652"/>
                  </a:lnTo>
                  <a:lnTo>
                    <a:pt x="5038141" y="1368894"/>
                  </a:lnTo>
                  <a:lnTo>
                    <a:pt x="5054574" y="1385392"/>
                  </a:lnTo>
                  <a:lnTo>
                    <a:pt x="5062791" y="1385392"/>
                  </a:lnTo>
                  <a:lnTo>
                    <a:pt x="5062791" y="1389519"/>
                  </a:lnTo>
                  <a:lnTo>
                    <a:pt x="5066512" y="1383334"/>
                  </a:lnTo>
                  <a:lnTo>
                    <a:pt x="5075504" y="1370965"/>
                  </a:lnTo>
                  <a:lnTo>
                    <a:pt x="5079225" y="1364780"/>
                  </a:lnTo>
                  <a:close/>
                </a:path>
                <a:path w="5897244" h="1426845">
                  <a:moveTo>
                    <a:pt x="5091557" y="1356525"/>
                  </a:moveTo>
                  <a:lnTo>
                    <a:pt x="5087442" y="1356525"/>
                  </a:lnTo>
                  <a:lnTo>
                    <a:pt x="5083340" y="1352410"/>
                  </a:lnTo>
                  <a:lnTo>
                    <a:pt x="5083340" y="1360652"/>
                  </a:lnTo>
                  <a:lnTo>
                    <a:pt x="5087442" y="1360652"/>
                  </a:lnTo>
                  <a:lnTo>
                    <a:pt x="5091557" y="1356525"/>
                  </a:lnTo>
                  <a:close/>
                </a:path>
                <a:path w="5897244" h="1426845">
                  <a:moveTo>
                    <a:pt x="5140871" y="1368894"/>
                  </a:moveTo>
                  <a:lnTo>
                    <a:pt x="5128539" y="1356525"/>
                  </a:lnTo>
                  <a:lnTo>
                    <a:pt x="5120322" y="1356525"/>
                  </a:lnTo>
                  <a:lnTo>
                    <a:pt x="5120322" y="1352410"/>
                  </a:lnTo>
                  <a:lnTo>
                    <a:pt x="5107991" y="1352410"/>
                  </a:lnTo>
                  <a:lnTo>
                    <a:pt x="5103888" y="1352410"/>
                  </a:lnTo>
                  <a:lnTo>
                    <a:pt x="5095672" y="1356525"/>
                  </a:lnTo>
                  <a:lnTo>
                    <a:pt x="5103888" y="1356525"/>
                  </a:lnTo>
                  <a:lnTo>
                    <a:pt x="5106327" y="1368259"/>
                  </a:lnTo>
                  <a:lnTo>
                    <a:pt x="5109667" y="1390154"/>
                  </a:lnTo>
                  <a:lnTo>
                    <a:pt x="5112105" y="1401889"/>
                  </a:lnTo>
                  <a:lnTo>
                    <a:pt x="5118913" y="1392669"/>
                  </a:lnTo>
                  <a:lnTo>
                    <a:pt x="5126482" y="1383842"/>
                  </a:lnTo>
                  <a:lnTo>
                    <a:pt x="5134064" y="1375791"/>
                  </a:lnTo>
                  <a:lnTo>
                    <a:pt x="5140871" y="1368894"/>
                  </a:lnTo>
                  <a:close/>
                </a:path>
                <a:path w="5897244" h="1426845">
                  <a:moveTo>
                    <a:pt x="5362778" y="1410131"/>
                  </a:moveTo>
                  <a:lnTo>
                    <a:pt x="5354561" y="1418374"/>
                  </a:lnTo>
                  <a:lnTo>
                    <a:pt x="5362778" y="1418374"/>
                  </a:lnTo>
                  <a:lnTo>
                    <a:pt x="5362778" y="1410131"/>
                  </a:lnTo>
                  <a:close/>
                </a:path>
                <a:path w="5897244" h="1426845">
                  <a:moveTo>
                    <a:pt x="5375110" y="1414259"/>
                  </a:moveTo>
                  <a:lnTo>
                    <a:pt x="5370995" y="1414259"/>
                  </a:lnTo>
                  <a:lnTo>
                    <a:pt x="5366893" y="1418374"/>
                  </a:lnTo>
                  <a:lnTo>
                    <a:pt x="5362778" y="1418374"/>
                  </a:lnTo>
                  <a:lnTo>
                    <a:pt x="5362778" y="1422501"/>
                  </a:lnTo>
                  <a:lnTo>
                    <a:pt x="5358663" y="1426629"/>
                  </a:lnTo>
                  <a:lnTo>
                    <a:pt x="5366893" y="1422501"/>
                  </a:lnTo>
                  <a:lnTo>
                    <a:pt x="5375110" y="1414259"/>
                  </a:lnTo>
                  <a:close/>
                </a:path>
                <a:path w="5897244" h="1426845">
                  <a:moveTo>
                    <a:pt x="5399760" y="1410131"/>
                  </a:moveTo>
                  <a:lnTo>
                    <a:pt x="5395658" y="1414259"/>
                  </a:lnTo>
                  <a:lnTo>
                    <a:pt x="5391543" y="1414259"/>
                  </a:lnTo>
                  <a:lnTo>
                    <a:pt x="5395658" y="1418374"/>
                  </a:lnTo>
                  <a:lnTo>
                    <a:pt x="5395658" y="1422501"/>
                  </a:lnTo>
                  <a:lnTo>
                    <a:pt x="5399760" y="1426629"/>
                  </a:lnTo>
                  <a:lnTo>
                    <a:pt x="5399760" y="1410131"/>
                  </a:lnTo>
                  <a:close/>
                </a:path>
                <a:path w="5897244" h="1426845">
                  <a:moveTo>
                    <a:pt x="5551817" y="1241082"/>
                  </a:moveTo>
                  <a:lnTo>
                    <a:pt x="5547703" y="1241082"/>
                  </a:lnTo>
                  <a:lnTo>
                    <a:pt x="5547703" y="1245209"/>
                  </a:lnTo>
                  <a:lnTo>
                    <a:pt x="5551817" y="1245209"/>
                  </a:lnTo>
                  <a:lnTo>
                    <a:pt x="5551817" y="1241082"/>
                  </a:lnTo>
                  <a:close/>
                </a:path>
                <a:path w="5897244" h="1426845">
                  <a:moveTo>
                    <a:pt x="5551817" y="1228712"/>
                  </a:moveTo>
                  <a:lnTo>
                    <a:pt x="5547703" y="1224584"/>
                  </a:lnTo>
                  <a:lnTo>
                    <a:pt x="5547703" y="1228712"/>
                  </a:lnTo>
                  <a:lnTo>
                    <a:pt x="5551817" y="1228712"/>
                  </a:lnTo>
                  <a:close/>
                </a:path>
                <a:path w="5897244" h="1426845">
                  <a:moveTo>
                    <a:pt x="5551817" y="1220470"/>
                  </a:moveTo>
                  <a:lnTo>
                    <a:pt x="5547703" y="1224584"/>
                  </a:lnTo>
                  <a:lnTo>
                    <a:pt x="5551817" y="1224584"/>
                  </a:lnTo>
                  <a:lnTo>
                    <a:pt x="5551817" y="1220470"/>
                  </a:lnTo>
                  <a:close/>
                </a:path>
                <a:path w="5897244" h="1426845">
                  <a:moveTo>
                    <a:pt x="5560034" y="1290561"/>
                  </a:moveTo>
                  <a:lnTo>
                    <a:pt x="5555920" y="1290561"/>
                  </a:lnTo>
                  <a:lnTo>
                    <a:pt x="5560034" y="1294676"/>
                  </a:lnTo>
                  <a:lnTo>
                    <a:pt x="5560034" y="1290561"/>
                  </a:lnTo>
                  <a:close/>
                </a:path>
                <a:path w="5897244" h="1426845">
                  <a:moveTo>
                    <a:pt x="5609348" y="1327670"/>
                  </a:moveTo>
                  <a:lnTo>
                    <a:pt x="5605234" y="1323543"/>
                  </a:lnTo>
                  <a:lnTo>
                    <a:pt x="5592902" y="1323543"/>
                  </a:lnTo>
                  <a:lnTo>
                    <a:pt x="5592902" y="1327670"/>
                  </a:lnTo>
                  <a:lnTo>
                    <a:pt x="5588800" y="1331785"/>
                  </a:lnTo>
                  <a:lnTo>
                    <a:pt x="5601119" y="1331785"/>
                  </a:lnTo>
                  <a:lnTo>
                    <a:pt x="5609348" y="1327670"/>
                  </a:lnTo>
                  <a:close/>
                </a:path>
                <a:path w="5897244" h="1426845">
                  <a:moveTo>
                    <a:pt x="5621667" y="1323543"/>
                  </a:moveTo>
                  <a:lnTo>
                    <a:pt x="5617565" y="1323543"/>
                  </a:lnTo>
                  <a:lnTo>
                    <a:pt x="5617565" y="1319415"/>
                  </a:lnTo>
                  <a:lnTo>
                    <a:pt x="5613451" y="1319415"/>
                  </a:lnTo>
                  <a:lnTo>
                    <a:pt x="5613451" y="1323543"/>
                  </a:lnTo>
                  <a:lnTo>
                    <a:pt x="5609348" y="1323543"/>
                  </a:lnTo>
                  <a:lnTo>
                    <a:pt x="5609348" y="1327670"/>
                  </a:lnTo>
                  <a:lnTo>
                    <a:pt x="5617565" y="1327670"/>
                  </a:lnTo>
                  <a:lnTo>
                    <a:pt x="5621667" y="1331785"/>
                  </a:lnTo>
                  <a:lnTo>
                    <a:pt x="5621667" y="1323543"/>
                  </a:lnTo>
                  <a:close/>
                </a:path>
                <a:path w="5897244" h="1426845">
                  <a:moveTo>
                    <a:pt x="5868238" y="610235"/>
                  </a:moveTo>
                  <a:lnTo>
                    <a:pt x="5864123" y="610235"/>
                  </a:lnTo>
                  <a:lnTo>
                    <a:pt x="5864123" y="614362"/>
                  </a:lnTo>
                  <a:lnTo>
                    <a:pt x="5868238" y="610235"/>
                  </a:lnTo>
                  <a:close/>
                </a:path>
                <a:path w="5897244" h="1426845">
                  <a:moveTo>
                    <a:pt x="5897003" y="911225"/>
                  </a:moveTo>
                  <a:lnTo>
                    <a:pt x="5884672" y="898855"/>
                  </a:lnTo>
                  <a:lnTo>
                    <a:pt x="5880570" y="907097"/>
                  </a:lnTo>
                  <a:lnTo>
                    <a:pt x="5880570" y="911225"/>
                  </a:lnTo>
                  <a:lnTo>
                    <a:pt x="5876455" y="919467"/>
                  </a:lnTo>
                  <a:lnTo>
                    <a:pt x="5880570" y="919467"/>
                  </a:lnTo>
                  <a:lnTo>
                    <a:pt x="5884672" y="923594"/>
                  </a:lnTo>
                  <a:lnTo>
                    <a:pt x="5888787" y="915352"/>
                  </a:lnTo>
                  <a:lnTo>
                    <a:pt x="5892889" y="915352"/>
                  </a:lnTo>
                  <a:lnTo>
                    <a:pt x="5897003" y="9112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675845" y="9111386"/>
              <a:ext cx="4853305" cy="556895"/>
            </a:xfrm>
            <a:custGeom>
              <a:avLst/>
              <a:gdLst/>
              <a:ahLst/>
              <a:cxnLst/>
              <a:rect l="l" t="t" r="r" b="b"/>
              <a:pathLst>
                <a:path w="4853305" h="556895">
                  <a:moveTo>
                    <a:pt x="4102" y="263893"/>
                  </a:moveTo>
                  <a:lnTo>
                    <a:pt x="0" y="263893"/>
                  </a:lnTo>
                  <a:lnTo>
                    <a:pt x="0" y="268008"/>
                  </a:lnTo>
                  <a:lnTo>
                    <a:pt x="4102" y="268008"/>
                  </a:lnTo>
                  <a:lnTo>
                    <a:pt x="4102" y="263893"/>
                  </a:lnTo>
                  <a:close/>
                </a:path>
                <a:path w="4853305" h="556895">
                  <a:moveTo>
                    <a:pt x="489013" y="404075"/>
                  </a:moveTo>
                  <a:lnTo>
                    <a:pt x="480796" y="404075"/>
                  </a:lnTo>
                  <a:lnTo>
                    <a:pt x="480796" y="408203"/>
                  </a:lnTo>
                  <a:lnTo>
                    <a:pt x="489013" y="408203"/>
                  </a:lnTo>
                  <a:lnTo>
                    <a:pt x="489013" y="404075"/>
                  </a:lnTo>
                  <a:close/>
                </a:path>
                <a:path w="4853305" h="556895">
                  <a:moveTo>
                    <a:pt x="489013" y="226783"/>
                  </a:moveTo>
                  <a:lnTo>
                    <a:pt x="484911" y="226783"/>
                  </a:lnTo>
                  <a:lnTo>
                    <a:pt x="484911" y="222656"/>
                  </a:lnTo>
                  <a:lnTo>
                    <a:pt x="480796" y="222656"/>
                  </a:lnTo>
                  <a:lnTo>
                    <a:pt x="480796" y="226783"/>
                  </a:lnTo>
                  <a:lnTo>
                    <a:pt x="476681" y="235026"/>
                  </a:lnTo>
                  <a:lnTo>
                    <a:pt x="476681" y="239153"/>
                  </a:lnTo>
                  <a:lnTo>
                    <a:pt x="489013" y="226783"/>
                  </a:lnTo>
                  <a:close/>
                </a:path>
                <a:path w="4853305" h="556895">
                  <a:moveTo>
                    <a:pt x="505447" y="395833"/>
                  </a:moveTo>
                  <a:lnTo>
                    <a:pt x="497230" y="395833"/>
                  </a:lnTo>
                  <a:lnTo>
                    <a:pt x="489013" y="399948"/>
                  </a:lnTo>
                  <a:lnTo>
                    <a:pt x="489013" y="404075"/>
                  </a:lnTo>
                  <a:lnTo>
                    <a:pt x="493128" y="404075"/>
                  </a:lnTo>
                  <a:lnTo>
                    <a:pt x="493128" y="408203"/>
                  </a:lnTo>
                  <a:lnTo>
                    <a:pt x="505447" y="395833"/>
                  </a:lnTo>
                  <a:close/>
                </a:path>
                <a:path w="4853305" h="556895">
                  <a:moveTo>
                    <a:pt x="517779" y="432943"/>
                  </a:moveTo>
                  <a:lnTo>
                    <a:pt x="513676" y="432943"/>
                  </a:lnTo>
                  <a:lnTo>
                    <a:pt x="517779" y="437057"/>
                  </a:lnTo>
                  <a:lnTo>
                    <a:pt x="517779" y="432943"/>
                  </a:lnTo>
                  <a:close/>
                </a:path>
                <a:path w="4853305" h="556895">
                  <a:moveTo>
                    <a:pt x="521893" y="432943"/>
                  </a:moveTo>
                  <a:lnTo>
                    <a:pt x="517779" y="432943"/>
                  </a:lnTo>
                  <a:lnTo>
                    <a:pt x="521893" y="437057"/>
                  </a:lnTo>
                  <a:lnTo>
                    <a:pt x="521893" y="432943"/>
                  </a:lnTo>
                  <a:close/>
                </a:path>
                <a:path w="4853305" h="556895">
                  <a:moveTo>
                    <a:pt x="525995" y="387591"/>
                  </a:moveTo>
                  <a:lnTo>
                    <a:pt x="521893" y="387591"/>
                  </a:lnTo>
                  <a:lnTo>
                    <a:pt x="513676" y="383463"/>
                  </a:lnTo>
                  <a:lnTo>
                    <a:pt x="509562" y="383463"/>
                  </a:lnTo>
                  <a:lnTo>
                    <a:pt x="509562" y="387591"/>
                  </a:lnTo>
                  <a:lnTo>
                    <a:pt x="505460" y="387591"/>
                  </a:lnTo>
                  <a:lnTo>
                    <a:pt x="505460" y="395833"/>
                  </a:lnTo>
                  <a:lnTo>
                    <a:pt x="509562" y="391706"/>
                  </a:lnTo>
                  <a:lnTo>
                    <a:pt x="513676" y="391706"/>
                  </a:lnTo>
                  <a:lnTo>
                    <a:pt x="521893" y="395833"/>
                  </a:lnTo>
                  <a:lnTo>
                    <a:pt x="525995" y="395833"/>
                  </a:lnTo>
                  <a:lnTo>
                    <a:pt x="525995" y="391706"/>
                  </a:lnTo>
                  <a:lnTo>
                    <a:pt x="525995" y="387591"/>
                  </a:lnTo>
                  <a:close/>
                </a:path>
                <a:path w="4853305" h="556895">
                  <a:moveTo>
                    <a:pt x="542442" y="222656"/>
                  </a:moveTo>
                  <a:lnTo>
                    <a:pt x="538327" y="222656"/>
                  </a:lnTo>
                  <a:lnTo>
                    <a:pt x="534225" y="226783"/>
                  </a:lnTo>
                  <a:lnTo>
                    <a:pt x="538327" y="226783"/>
                  </a:lnTo>
                  <a:lnTo>
                    <a:pt x="542442" y="230898"/>
                  </a:lnTo>
                  <a:lnTo>
                    <a:pt x="542442" y="222656"/>
                  </a:lnTo>
                  <a:close/>
                </a:path>
                <a:path w="4853305" h="556895">
                  <a:moveTo>
                    <a:pt x="546544" y="185547"/>
                  </a:moveTo>
                  <a:lnTo>
                    <a:pt x="542442" y="181432"/>
                  </a:lnTo>
                  <a:lnTo>
                    <a:pt x="533831" y="183870"/>
                  </a:lnTo>
                  <a:lnTo>
                    <a:pt x="518172" y="187223"/>
                  </a:lnTo>
                  <a:lnTo>
                    <a:pt x="513676" y="188506"/>
                  </a:lnTo>
                  <a:lnTo>
                    <a:pt x="513676" y="206159"/>
                  </a:lnTo>
                  <a:lnTo>
                    <a:pt x="509562" y="210286"/>
                  </a:lnTo>
                  <a:lnTo>
                    <a:pt x="505460" y="210286"/>
                  </a:lnTo>
                  <a:lnTo>
                    <a:pt x="505460" y="206159"/>
                  </a:lnTo>
                  <a:lnTo>
                    <a:pt x="509562" y="202044"/>
                  </a:lnTo>
                  <a:lnTo>
                    <a:pt x="513676" y="206159"/>
                  </a:lnTo>
                  <a:lnTo>
                    <a:pt x="513676" y="188506"/>
                  </a:lnTo>
                  <a:lnTo>
                    <a:pt x="509562" y="189674"/>
                  </a:lnTo>
                  <a:lnTo>
                    <a:pt x="509562" y="197916"/>
                  </a:lnTo>
                  <a:lnTo>
                    <a:pt x="505460" y="193802"/>
                  </a:lnTo>
                  <a:lnTo>
                    <a:pt x="505460" y="189674"/>
                  </a:lnTo>
                  <a:lnTo>
                    <a:pt x="509562" y="189674"/>
                  </a:lnTo>
                  <a:lnTo>
                    <a:pt x="509562" y="185547"/>
                  </a:lnTo>
                  <a:lnTo>
                    <a:pt x="513676" y="177304"/>
                  </a:lnTo>
                  <a:lnTo>
                    <a:pt x="513676" y="173177"/>
                  </a:lnTo>
                  <a:lnTo>
                    <a:pt x="507568" y="166992"/>
                  </a:lnTo>
                  <a:lnTo>
                    <a:pt x="501853" y="160807"/>
                  </a:lnTo>
                  <a:lnTo>
                    <a:pt x="501345" y="160172"/>
                  </a:lnTo>
                  <a:lnTo>
                    <a:pt x="501345" y="181432"/>
                  </a:lnTo>
                  <a:lnTo>
                    <a:pt x="501345" y="185547"/>
                  </a:lnTo>
                  <a:lnTo>
                    <a:pt x="493128" y="185547"/>
                  </a:lnTo>
                  <a:lnTo>
                    <a:pt x="493128" y="189674"/>
                  </a:lnTo>
                  <a:lnTo>
                    <a:pt x="489013" y="189674"/>
                  </a:lnTo>
                  <a:lnTo>
                    <a:pt x="484911" y="189674"/>
                  </a:lnTo>
                  <a:lnTo>
                    <a:pt x="484911" y="185547"/>
                  </a:lnTo>
                  <a:lnTo>
                    <a:pt x="493128" y="185547"/>
                  </a:lnTo>
                  <a:lnTo>
                    <a:pt x="493128" y="181432"/>
                  </a:lnTo>
                  <a:lnTo>
                    <a:pt x="497230" y="181432"/>
                  </a:lnTo>
                  <a:lnTo>
                    <a:pt x="501345" y="181432"/>
                  </a:lnTo>
                  <a:lnTo>
                    <a:pt x="501345" y="160172"/>
                  </a:lnTo>
                  <a:lnTo>
                    <a:pt x="497738" y="155651"/>
                  </a:lnTo>
                  <a:lnTo>
                    <a:pt x="496912" y="154622"/>
                  </a:lnTo>
                  <a:lnTo>
                    <a:pt x="495655" y="152565"/>
                  </a:lnTo>
                  <a:lnTo>
                    <a:pt x="493128" y="148437"/>
                  </a:lnTo>
                  <a:lnTo>
                    <a:pt x="489013" y="148437"/>
                  </a:lnTo>
                  <a:lnTo>
                    <a:pt x="484911" y="152565"/>
                  </a:lnTo>
                  <a:lnTo>
                    <a:pt x="484911" y="144322"/>
                  </a:lnTo>
                  <a:lnTo>
                    <a:pt x="484911" y="136067"/>
                  </a:lnTo>
                  <a:lnTo>
                    <a:pt x="478104" y="133629"/>
                  </a:lnTo>
                  <a:lnTo>
                    <a:pt x="462953" y="130276"/>
                  </a:lnTo>
                  <a:lnTo>
                    <a:pt x="456145" y="127825"/>
                  </a:lnTo>
                  <a:lnTo>
                    <a:pt x="456145" y="131953"/>
                  </a:lnTo>
                  <a:lnTo>
                    <a:pt x="452031" y="131953"/>
                  </a:lnTo>
                  <a:lnTo>
                    <a:pt x="452031" y="136067"/>
                  </a:lnTo>
                  <a:lnTo>
                    <a:pt x="443814" y="136067"/>
                  </a:lnTo>
                  <a:lnTo>
                    <a:pt x="439699" y="131953"/>
                  </a:lnTo>
                  <a:lnTo>
                    <a:pt x="439699" y="136067"/>
                  </a:lnTo>
                  <a:lnTo>
                    <a:pt x="435597" y="136067"/>
                  </a:lnTo>
                  <a:lnTo>
                    <a:pt x="435597" y="140195"/>
                  </a:lnTo>
                  <a:lnTo>
                    <a:pt x="431482" y="140195"/>
                  </a:lnTo>
                  <a:lnTo>
                    <a:pt x="431482" y="156692"/>
                  </a:lnTo>
                  <a:lnTo>
                    <a:pt x="435597" y="160807"/>
                  </a:lnTo>
                  <a:lnTo>
                    <a:pt x="435597" y="144322"/>
                  </a:lnTo>
                  <a:lnTo>
                    <a:pt x="452031" y="160807"/>
                  </a:lnTo>
                  <a:lnTo>
                    <a:pt x="466420" y="155917"/>
                  </a:lnTo>
                  <a:lnTo>
                    <a:pt x="477710" y="155651"/>
                  </a:lnTo>
                  <a:lnTo>
                    <a:pt x="484390" y="163131"/>
                  </a:lnTo>
                  <a:lnTo>
                    <a:pt x="484911" y="181432"/>
                  </a:lnTo>
                  <a:lnTo>
                    <a:pt x="480796" y="181432"/>
                  </a:lnTo>
                  <a:lnTo>
                    <a:pt x="476681" y="177304"/>
                  </a:lnTo>
                  <a:lnTo>
                    <a:pt x="472960" y="183489"/>
                  </a:lnTo>
                  <a:lnTo>
                    <a:pt x="463969" y="195859"/>
                  </a:lnTo>
                  <a:lnTo>
                    <a:pt x="460248" y="202044"/>
                  </a:lnTo>
                  <a:lnTo>
                    <a:pt x="464362" y="206159"/>
                  </a:lnTo>
                  <a:lnTo>
                    <a:pt x="472579" y="206159"/>
                  </a:lnTo>
                  <a:lnTo>
                    <a:pt x="476681" y="210286"/>
                  </a:lnTo>
                  <a:lnTo>
                    <a:pt x="480796" y="206159"/>
                  </a:lnTo>
                  <a:lnTo>
                    <a:pt x="480796" y="210286"/>
                  </a:lnTo>
                  <a:lnTo>
                    <a:pt x="476681" y="210286"/>
                  </a:lnTo>
                  <a:lnTo>
                    <a:pt x="476681" y="214414"/>
                  </a:lnTo>
                  <a:lnTo>
                    <a:pt x="480796" y="218528"/>
                  </a:lnTo>
                  <a:lnTo>
                    <a:pt x="484911" y="214414"/>
                  </a:lnTo>
                  <a:lnTo>
                    <a:pt x="493128" y="214414"/>
                  </a:lnTo>
                  <a:lnTo>
                    <a:pt x="493128" y="218528"/>
                  </a:lnTo>
                  <a:lnTo>
                    <a:pt x="489013" y="222656"/>
                  </a:lnTo>
                  <a:lnTo>
                    <a:pt x="517779" y="222656"/>
                  </a:lnTo>
                  <a:lnTo>
                    <a:pt x="542442" y="210286"/>
                  </a:lnTo>
                  <a:lnTo>
                    <a:pt x="542442" y="202044"/>
                  </a:lnTo>
                  <a:lnTo>
                    <a:pt x="546544" y="197916"/>
                  </a:lnTo>
                  <a:lnTo>
                    <a:pt x="546544" y="185547"/>
                  </a:lnTo>
                  <a:close/>
                </a:path>
                <a:path w="4853305" h="556895">
                  <a:moveTo>
                    <a:pt x="558876" y="259765"/>
                  </a:moveTo>
                  <a:lnTo>
                    <a:pt x="554761" y="259765"/>
                  </a:lnTo>
                  <a:lnTo>
                    <a:pt x="550659" y="263893"/>
                  </a:lnTo>
                  <a:lnTo>
                    <a:pt x="558876" y="263893"/>
                  </a:lnTo>
                  <a:lnTo>
                    <a:pt x="558876" y="259765"/>
                  </a:lnTo>
                  <a:close/>
                </a:path>
                <a:path w="4853305" h="556895">
                  <a:moveTo>
                    <a:pt x="558876" y="235026"/>
                  </a:moveTo>
                  <a:lnTo>
                    <a:pt x="554761" y="235026"/>
                  </a:lnTo>
                  <a:lnTo>
                    <a:pt x="546544" y="230898"/>
                  </a:lnTo>
                  <a:lnTo>
                    <a:pt x="542442" y="230898"/>
                  </a:lnTo>
                  <a:lnTo>
                    <a:pt x="538327" y="235026"/>
                  </a:lnTo>
                  <a:lnTo>
                    <a:pt x="538327" y="239153"/>
                  </a:lnTo>
                  <a:lnTo>
                    <a:pt x="534225" y="243268"/>
                  </a:lnTo>
                  <a:lnTo>
                    <a:pt x="542442" y="247396"/>
                  </a:lnTo>
                  <a:lnTo>
                    <a:pt x="546544" y="251523"/>
                  </a:lnTo>
                  <a:lnTo>
                    <a:pt x="554761" y="251523"/>
                  </a:lnTo>
                  <a:lnTo>
                    <a:pt x="554761" y="247396"/>
                  </a:lnTo>
                  <a:lnTo>
                    <a:pt x="558876" y="239153"/>
                  </a:lnTo>
                  <a:lnTo>
                    <a:pt x="558876" y="235026"/>
                  </a:lnTo>
                  <a:close/>
                </a:path>
                <a:path w="4853305" h="556895">
                  <a:moveTo>
                    <a:pt x="567093" y="457682"/>
                  </a:moveTo>
                  <a:lnTo>
                    <a:pt x="560933" y="453948"/>
                  </a:lnTo>
                  <a:lnTo>
                    <a:pt x="548601" y="444919"/>
                  </a:lnTo>
                  <a:lnTo>
                    <a:pt x="542442" y="441185"/>
                  </a:lnTo>
                  <a:lnTo>
                    <a:pt x="536270" y="444919"/>
                  </a:lnTo>
                  <a:lnTo>
                    <a:pt x="523951" y="453948"/>
                  </a:lnTo>
                  <a:lnTo>
                    <a:pt x="517779" y="457682"/>
                  </a:lnTo>
                  <a:lnTo>
                    <a:pt x="517779" y="453555"/>
                  </a:lnTo>
                  <a:lnTo>
                    <a:pt x="513676" y="449427"/>
                  </a:lnTo>
                  <a:lnTo>
                    <a:pt x="513676" y="453555"/>
                  </a:lnTo>
                  <a:lnTo>
                    <a:pt x="509562" y="457682"/>
                  </a:lnTo>
                  <a:lnTo>
                    <a:pt x="484911" y="445312"/>
                  </a:lnTo>
                  <a:lnTo>
                    <a:pt x="487921" y="436029"/>
                  </a:lnTo>
                  <a:lnTo>
                    <a:pt x="490562" y="426758"/>
                  </a:lnTo>
                  <a:lnTo>
                    <a:pt x="492417" y="417474"/>
                  </a:lnTo>
                  <a:lnTo>
                    <a:pt x="492810" y="412318"/>
                  </a:lnTo>
                  <a:lnTo>
                    <a:pt x="493128" y="408203"/>
                  </a:lnTo>
                  <a:lnTo>
                    <a:pt x="489013" y="408203"/>
                  </a:lnTo>
                  <a:lnTo>
                    <a:pt x="484911" y="412318"/>
                  </a:lnTo>
                  <a:lnTo>
                    <a:pt x="480796" y="412318"/>
                  </a:lnTo>
                  <a:lnTo>
                    <a:pt x="480796" y="408203"/>
                  </a:lnTo>
                  <a:lnTo>
                    <a:pt x="476681" y="412318"/>
                  </a:lnTo>
                  <a:lnTo>
                    <a:pt x="472579" y="416445"/>
                  </a:lnTo>
                  <a:lnTo>
                    <a:pt x="464362" y="416445"/>
                  </a:lnTo>
                  <a:lnTo>
                    <a:pt x="464362" y="424688"/>
                  </a:lnTo>
                  <a:lnTo>
                    <a:pt x="460248" y="424688"/>
                  </a:lnTo>
                  <a:lnTo>
                    <a:pt x="460248" y="428815"/>
                  </a:lnTo>
                  <a:lnTo>
                    <a:pt x="457238" y="438035"/>
                  </a:lnTo>
                  <a:lnTo>
                    <a:pt x="454596" y="446862"/>
                  </a:lnTo>
                  <a:lnTo>
                    <a:pt x="452742" y="454914"/>
                  </a:lnTo>
                  <a:lnTo>
                    <a:pt x="452031" y="461797"/>
                  </a:lnTo>
                  <a:lnTo>
                    <a:pt x="402717" y="461797"/>
                  </a:lnTo>
                  <a:lnTo>
                    <a:pt x="443433" y="475068"/>
                  </a:lnTo>
                  <a:lnTo>
                    <a:pt x="484911" y="484479"/>
                  </a:lnTo>
                  <a:lnTo>
                    <a:pt x="526389" y="481520"/>
                  </a:lnTo>
                  <a:lnTo>
                    <a:pt x="567093" y="457682"/>
                  </a:lnTo>
                  <a:close/>
                </a:path>
                <a:path w="4853305" h="556895">
                  <a:moveTo>
                    <a:pt x="567093" y="321614"/>
                  </a:moveTo>
                  <a:lnTo>
                    <a:pt x="554761" y="321614"/>
                  </a:lnTo>
                  <a:lnTo>
                    <a:pt x="554761" y="313372"/>
                  </a:lnTo>
                  <a:lnTo>
                    <a:pt x="546544" y="313372"/>
                  </a:lnTo>
                  <a:lnTo>
                    <a:pt x="546544" y="321614"/>
                  </a:lnTo>
                  <a:lnTo>
                    <a:pt x="550659" y="321614"/>
                  </a:lnTo>
                  <a:lnTo>
                    <a:pt x="550659" y="325742"/>
                  </a:lnTo>
                  <a:lnTo>
                    <a:pt x="554761" y="325742"/>
                  </a:lnTo>
                  <a:lnTo>
                    <a:pt x="554761" y="333984"/>
                  </a:lnTo>
                  <a:lnTo>
                    <a:pt x="562991" y="342226"/>
                  </a:lnTo>
                  <a:lnTo>
                    <a:pt x="562991" y="333984"/>
                  </a:lnTo>
                  <a:lnTo>
                    <a:pt x="567093" y="329857"/>
                  </a:lnTo>
                  <a:lnTo>
                    <a:pt x="567093" y="321614"/>
                  </a:lnTo>
                  <a:close/>
                </a:path>
                <a:path w="4853305" h="556895">
                  <a:moveTo>
                    <a:pt x="579424" y="193802"/>
                  </a:moveTo>
                  <a:lnTo>
                    <a:pt x="575310" y="193802"/>
                  </a:lnTo>
                  <a:lnTo>
                    <a:pt x="571207" y="189674"/>
                  </a:lnTo>
                  <a:lnTo>
                    <a:pt x="571207" y="197916"/>
                  </a:lnTo>
                  <a:lnTo>
                    <a:pt x="575310" y="197916"/>
                  </a:lnTo>
                  <a:lnTo>
                    <a:pt x="575310" y="202044"/>
                  </a:lnTo>
                  <a:lnTo>
                    <a:pt x="579424" y="202044"/>
                  </a:lnTo>
                  <a:lnTo>
                    <a:pt x="579424" y="193802"/>
                  </a:lnTo>
                  <a:close/>
                </a:path>
                <a:path w="4853305" h="556895">
                  <a:moveTo>
                    <a:pt x="641070" y="131953"/>
                  </a:moveTo>
                  <a:lnTo>
                    <a:pt x="636955" y="131953"/>
                  </a:lnTo>
                  <a:lnTo>
                    <a:pt x="636955" y="136067"/>
                  </a:lnTo>
                  <a:lnTo>
                    <a:pt x="641070" y="131953"/>
                  </a:lnTo>
                  <a:close/>
                </a:path>
                <a:path w="4853305" h="556895">
                  <a:moveTo>
                    <a:pt x="669836" y="301002"/>
                  </a:moveTo>
                  <a:lnTo>
                    <a:pt x="665721" y="301002"/>
                  </a:lnTo>
                  <a:lnTo>
                    <a:pt x="661606" y="305117"/>
                  </a:lnTo>
                  <a:lnTo>
                    <a:pt x="665721" y="305117"/>
                  </a:lnTo>
                  <a:lnTo>
                    <a:pt x="669836" y="301002"/>
                  </a:lnTo>
                  <a:close/>
                </a:path>
                <a:path w="4853305" h="556895">
                  <a:moveTo>
                    <a:pt x="669836" y="276263"/>
                  </a:moveTo>
                  <a:lnTo>
                    <a:pt x="661606" y="276263"/>
                  </a:lnTo>
                  <a:lnTo>
                    <a:pt x="661606" y="280377"/>
                  </a:lnTo>
                  <a:lnTo>
                    <a:pt x="669836" y="280377"/>
                  </a:lnTo>
                  <a:lnTo>
                    <a:pt x="669836" y="276263"/>
                  </a:lnTo>
                  <a:close/>
                </a:path>
                <a:path w="4853305" h="556895">
                  <a:moveTo>
                    <a:pt x="830097" y="342226"/>
                  </a:moveTo>
                  <a:lnTo>
                    <a:pt x="825982" y="342226"/>
                  </a:lnTo>
                  <a:lnTo>
                    <a:pt x="817765" y="338112"/>
                  </a:lnTo>
                  <a:lnTo>
                    <a:pt x="813663" y="338112"/>
                  </a:lnTo>
                  <a:lnTo>
                    <a:pt x="797217" y="354596"/>
                  </a:lnTo>
                  <a:lnTo>
                    <a:pt x="797217" y="358724"/>
                  </a:lnTo>
                  <a:lnTo>
                    <a:pt x="793115" y="362851"/>
                  </a:lnTo>
                  <a:lnTo>
                    <a:pt x="802233" y="367423"/>
                  </a:lnTo>
                  <a:lnTo>
                    <a:pt x="810577" y="374700"/>
                  </a:lnTo>
                  <a:lnTo>
                    <a:pt x="817384" y="375018"/>
                  </a:lnTo>
                  <a:lnTo>
                    <a:pt x="821880" y="358724"/>
                  </a:lnTo>
                  <a:lnTo>
                    <a:pt x="817765" y="358724"/>
                  </a:lnTo>
                  <a:lnTo>
                    <a:pt x="817765" y="350481"/>
                  </a:lnTo>
                  <a:lnTo>
                    <a:pt x="825982" y="350481"/>
                  </a:lnTo>
                  <a:lnTo>
                    <a:pt x="825982" y="346354"/>
                  </a:lnTo>
                  <a:lnTo>
                    <a:pt x="830097" y="342226"/>
                  </a:lnTo>
                  <a:close/>
                </a:path>
                <a:path w="4853305" h="556895">
                  <a:moveTo>
                    <a:pt x="887628" y="366966"/>
                  </a:moveTo>
                  <a:lnTo>
                    <a:pt x="872223" y="363816"/>
                  </a:lnTo>
                  <a:lnTo>
                    <a:pt x="856805" y="360273"/>
                  </a:lnTo>
                  <a:lnTo>
                    <a:pt x="841400" y="355955"/>
                  </a:lnTo>
                  <a:lnTo>
                    <a:pt x="825982" y="350481"/>
                  </a:lnTo>
                  <a:lnTo>
                    <a:pt x="825982" y="354596"/>
                  </a:lnTo>
                  <a:lnTo>
                    <a:pt x="821880" y="358724"/>
                  </a:lnTo>
                  <a:lnTo>
                    <a:pt x="831062" y="364261"/>
                  </a:lnTo>
                  <a:lnTo>
                    <a:pt x="839863" y="369036"/>
                  </a:lnTo>
                  <a:lnTo>
                    <a:pt x="847877" y="373799"/>
                  </a:lnTo>
                  <a:lnTo>
                    <a:pt x="854748" y="379336"/>
                  </a:lnTo>
                  <a:lnTo>
                    <a:pt x="861555" y="379272"/>
                  </a:lnTo>
                  <a:lnTo>
                    <a:pt x="869137" y="378828"/>
                  </a:lnTo>
                  <a:lnTo>
                    <a:pt x="876719" y="377596"/>
                  </a:lnTo>
                  <a:lnTo>
                    <a:pt x="883526" y="375221"/>
                  </a:lnTo>
                  <a:lnTo>
                    <a:pt x="883526" y="371094"/>
                  </a:lnTo>
                  <a:lnTo>
                    <a:pt x="887628" y="366966"/>
                  </a:lnTo>
                  <a:close/>
                </a:path>
                <a:path w="4853305" h="556895">
                  <a:moveTo>
                    <a:pt x="908177" y="375221"/>
                  </a:moveTo>
                  <a:lnTo>
                    <a:pt x="899960" y="375221"/>
                  </a:lnTo>
                  <a:lnTo>
                    <a:pt x="895845" y="375221"/>
                  </a:lnTo>
                  <a:lnTo>
                    <a:pt x="891743" y="379336"/>
                  </a:lnTo>
                  <a:lnTo>
                    <a:pt x="887628" y="379336"/>
                  </a:lnTo>
                  <a:lnTo>
                    <a:pt x="895845" y="387591"/>
                  </a:lnTo>
                  <a:lnTo>
                    <a:pt x="904062" y="391706"/>
                  </a:lnTo>
                  <a:lnTo>
                    <a:pt x="904062" y="387591"/>
                  </a:lnTo>
                  <a:lnTo>
                    <a:pt x="908177" y="379336"/>
                  </a:lnTo>
                  <a:lnTo>
                    <a:pt x="908177" y="375221"/>
                  </a:lnTo>
                  <a:close/>
                </a:path>
                <a:path w="4853305" h="556895">
                  <a:moveTo>
                    <a:pt x="986256" y="152565"/>
                  </a:moveTo>
                  <a:lnTo>
                    <a:pt x="982141" y="148437"/>
                  </a:lnTo>
                  <a:lnTo>
                    <a:pt x="982141" y="152565"/>
                  </a:lnTo>
                  <a:lnTo>
                    <a:pt x="986256" y="152565"/>
                  </a:lnTo>
                  <a:close/>
                </a:path>
                <a:path w="4853305" h="556895">
                  <a:moveTo>
                    <a:pt x="1019136" y="276263"/>
                  </a:moveTo>
                  <a:lnTo>
                    <a:pt x="1015022" y="276263"/>
                  </a:lnTo>
                  <a:lnTo>
                    <a:pt x="1010907" y="272135"/>
                  </a:lnTo>
                  <a:lnTo>
                    <a:pt x="1010907" y="280377"/>
                  </a:lnTo>
                  <a:lnTo>
                    <a:pt x="1015022" y="280377"/>
                  </a:lnTo>
                  <a:lnTo>
                    <a:pt x="1019136" y="284505"/>
                  </a:lnTo>
                  <a:lnTo>
                    <a:pt x="1019136" y="276263"/>
                  </a:lnTo>
                  <a:close/>
                </a:path>
                <a:path w="4853305" h="556895">
                  <a:moveTo>
                    <a:pt x="1047902" y="57734"/>
                  </a:moveTo>
                  <a:lnTo>
                    <a:pt x="1043787" y="61849"/>
                  </a:lnTo>
                  <a:lnTo>
                    <a:pt x="1047902" y="65976"/>
                  </a:lnTo>
                  <a:lnTo>
                    <a:pt x="1047902" y="57734"/>
                  </a:lnTo>
                  <a:close/>
                </a:path>
                <a:path w="4853305" h="556895">
                  <a:moveTo>
                    <a:pt x="1109535" y="61849"/>
                  </a:moveTo>
                  <a:lnTo>
                    <a:pt x="1101318" y="61849"/>
                  </a:lnTo>
                  <a:lnTo>
                    <a:pt x="1101318" y="65976"/>
                  </a:lnTo>
                  <a:lnTo>
                    <a:pt x="1105433" y="65976"/>
                  </a:lnTo>
                  <a:lnTo>
                    <a:pt x="1109535" y="61849"/>
                  </a:lnTo>
                  <a:close/>
                </a:path>
                <a:path w="4853305" h="556895">
                  <a:moveTo>
                    <a:pt x="1138301" y="366966"/>
                  </a:moveTo>
                  <a:lnTo>
                    <a:pt x="1134198" y="366966"/>
                  </a:lnTo>
                  <a:lnTo>
                    <a:pt x="1134198" y="371094"/>
                  </a:lnTo>
                  <a:lnTo>
                    <a:pt x="1138301" y="366966"/>
                  </a:lnTo>
                  <a:close/>
                </a:path>
                <a:path w="4853305" h="556895">
                  <a:moveTo>
                    <a:pt x="1208163" y="107213"/>
                  </a:moveTo>
                  <a:lnTo>
                    <a:pt x="1204048" y="107213"/>
                  </a:lnTo>
                  <a:lnTo>
                    <a:pt x="1195832" y="115455"/>
                  </a:lnTo>
                  <a:lnTo>
                    <a:pt x="1199946" y="115455"/>
                  </a:lnTo>
                  <a:lnTo>
                    <a:pt x="1208163" y="107213"/>
                  </a:lnTo>
                  <a:close/>
                </a:path>
                <a:path w="4853305" h="556895">
                  <a:moveTo>
                    <a:pt x="1212278" y="98958"/>
                  </a:moveTo>
                  <a:lnTo>
                    <a:pt x="1208163" y="103085"/>
                  </a:lnTo>
                  <a:lnTo>
                    <a:pt x="1212278" y="103085"/>
                  </a:lnTo>
                  <a:lnTo>
                    <a:pt x="1212278" y="98958"/>
                  </a:lnTo>
                  <a:close/>
                </a:path>
                <a:path w="4853305" h="556895">
                  <a:moveTo>
                    <a:pt x="1253363" y="140195"/>
                  </a:moveTo>
                  <a:lnTo>
                    <a:pt x="1249260" y="136067"/>
                  </a:lnTo>
                  <a:lnTo>
                    <a:pt x="1249260" y="140195"/>
                  </a:lnTo>
                  <a:lnTo>
                    <a:pt x="1253363" y="140195"/>
                  </a:lnTo>
                  <a:close/>
                </a:path>
                <a:path w="4853305" h="556895">
                  <a:moveTo>
                    <a:pt x="1294460" y="57734"/>
                  </a:moveTo>
                  <a:lnTo>
                    <a:pt x="1286243" y="57734"/>
                  </a:lnTo>
                  <a:lnTo>
                    <a:pt x="1286243" y="61849"/>
                  </a:lnTo>
                  <a:lnTo>
                    <a:pt x="1294460" y="61849"/>
                  </a:lnTo>
                  <a:lnTo>
                    <a:pt x="1294460" y="57734"/>
                  </a:lnTo>
                  <a:close/>
                </a:path>
                <a:path w="4853305" h="556895">
                  <a:moveTo>
                    <a:pt x="1393088" y="45364"/>
                  </a:moveTo>
                  <a:lnTo>
                    <a:pt x="1388973" y="41236"/>
                  </a:lnTo>
                  <a:lnTo>
                    <a:pt x="1388973" y="49479"/>
                  </a:lnTo>
                  <a:lnTo>
                    <a:pt x="1393088" y="49479"/>
                  </a:lnTo>
                  <a:lnTo>
                    <a:pt x="1393088" y="45364"/>
                  </a:lnTo>
                  <a:close/>
                </a:path>
                <a:path w="4853305" h="556895">
                  <a:moveTo>
                    <a:pt x="1413637" y="366966"/>
                  </a:moveTo>
                  <a:lnTo>
                    <a:pt x="1409522" y="366966"/>
                  </a:lnTo>
                  <a:lnTo>
                    <a:pt x="1409522" y="371094"/>
                  </a:lnTo>
                  <a:lnTo>
                    <a:pt x="1413637" y="375221"/>
                  </a:lnTo>
                  <a:lnTo>
                    <a:pt x="1413637" y="366966"/>
                  </a:lnTo>
                  <a:close/>
                </a:path>
                <a:path w="4853305" h="556895">
                  <a:moveTo>
                    <a:pt x="1442402" y="45364"/>
                  </a:moveTo>
                  <a:lnTo>
                    <a:pt x="1438287" y="45364"/>
                  </a:lnTo>
                  <a:lnTo>
                    <a:pt x="1438287" y="41236"/>
                  </a:lnTo>
                  <a:lnTo>
                    <a:pt x="1434185" y="41236"/>
                  </a:lnTo>
                  <a:lnTo>
                    <a:pt x="1434185" y="49479"/>
                  </a:lnTo>
                  <a:lnTo>
                    <a:pt x="1438287" y="49479"/>
                  </a:lnTo>
                  <a:lnTo>
                    <a:pt x="1442402" y="45364"/>
                  </a:lnTo>
                  <a:close/>
                </a:path>
                <a:path w="4853305" h="556895">
                  <a:moveTo>
                    <a:pt x="1565681" y="32994"/>
                  </a:moveTo>
                  <a:lnTo>
                    <a:pt x="1561579" y="32994"/>
                  </a:lnTo>
                  <a:lnTo>
                    <a:pt x="1557464" y="37109"/>
                  </a:lnTo>
                  <a:lnTo>
                    <a:pt x="1557464" y="41236"/>
                  </a:lnTo>
                  <a:lnTo>
                    <a:pt x="1565681" y="32994"/>
                  </a:lnTo>
                  <a:close/>
                </a:path>
                <a:path w="4853305" h="556895">
                  <a:moveTo>
                    <a:pt x="1569796" y="32994"/>
                  </a:moveTo>
                  <a:lnTo>
                    <a:pt x="1565681" y="32994"/>
                  </a:lnTo>
                  <a:lnTo>
                    <a:pt x="1565681" y="37109"/>
                  </a:lnTo>
                  <a:lnTo>
                    <a:pt x="1569796" y="32994"/>
                  </a:lnTo>
                  <a:close/>
                </a:path>
                <a:path w="4853305" h="556895">
                  <a:moveTo>
                    <a:pt x="1614995" y="82473"/>
                  </a:moveTo>
                  <a:lnTo>
                    <a:pt x="1606778" y="82473"/>
                  </a:lnTo>
                  <a:lnTo>
                    <a:pt x="1606778" y="86588"/>
                  </a:lnTo>
                  <a:lnTo>
                    <a:pt x="1602663" y="90716"/>
                  </a:lnTo>
                  <a:lnTo>
                    <a:pt x="1614995" y="90716"/>
                  </a:lnTo>
                  <a:lnTo>
                    <a:pt x="1614995" y="82473"/>
                  </a:lnTo>
                  <a:close/>
                </a:path>
                <a:path w="4853305" h="556895">
                  <a:moveTo>
                    <a:pt x="1614995" y="74218"/>
                  </a:moveTo>
                  <a:lnTo>
                    <a:pt x="1610880" y="65976"/>
                  </a:lnTo>
                  <a:lnTo>
                    <a:pt x="1610880" y="70104"/>
                  </a:lnTo>
                  <a:lnTo>
                    <a:pt x="1614995" y="74218"/>
                  </a:lnTo>
                  <a:close/>
                </a:path>
                <a:path w="4853305" h="556895">
                  <a:moveTo>
                    <a:pt x="1614995" y="61849"/>
                  </a:moveTo>
                  <a:lnTo>
                    <a:pt x="1610880" y="61849"/>
                  </a:lnTo>
                  <a:lnTo>
                    <a:pt x="1614995" y="65976"/>
                  </a:lnTo>
                  <a:lnTo>
                    <a:pt x="1614995" y="61849"/>
                  </a:lnTo>
                  <a:close/>
                </a:path>
                <a:path w="4853305" h="556895">
                  <a:moveTo>
                    <a:pt x="1623212" y="86588"/>
                  </a:moveTo>
                  <a:lnTo>
                    <a:pt x="1619110" y="78346"/>
                  </a:lnTo>
                  <a:lnTo>
                    <a:pt x="1614995" y="74218"/>
                  </a:lnTo>
                  <a:lnTo>
                    <a:pt x="1614995" y="82473"/>
                  </a:lnTo>
                  <a:lnTo>
                    <a:pt x="1619110" y="82473"/>
                  </a:lnTo>
                  <a:lnTo>
                    <a:pt x="1623212" y="86588"/>
                  </a:lnTo>
                  <a:close/>
                </a:path>
                <a:path w="4853305" h="556895">
                  <a:moveTo>
                    <a:pt x="1623212" y="28867"/>
                  </a:moveTo>
                  <a:lnTo>
                    <a:pt x="1619110" y="24739"/>
                  </a:lnTo>
                  <a:lnTo>
                    <a:pt x="1619110" y="20624"/>
                  </a:lnTo>
                  <a:lnTo>
                    <a:pt x="1614995" y="24739"/>
                  </a:lnTo>
                  <a:lnTo>
                    <a:pt x="1610880" y="24739"/>
                  </a:lnTo>
                  <a:lnTo>
                    <a:pt x="1602663" y="20624"/>
                  </a:lnTo>
                  <a:lnTo>
                    <a:pt x="1598561" y="20624"/>
                  </a:lnTo>
                  <a:lnTo>
                    <a:pt x="1598561" y="49479"/>
                  </a:lnTo>
                  <a:lnTo>
                    <a:pt x="1594446" y="49479"/>
                  </a:lnTo>
                  <a:lnTo>
                    <a:pt x="1594446" y="53606"/>
                  </a:lnTo>
                  <a:lnTo>
                    <a:pt x="1590344" y="53606"/>
                  </a:lnTo>
                  <a:lnTo>
                    <a:pt x="1590344" y="57734"/>
                  </a:lnTo>
                  <a:lnTo>
                    <a:pt x="1598561" y="57734"/>
                  </a:lnTo>
                  <a:lnTo>
                    <a:pt x="1602663" y="61849"/>
                  </a:lnTo>
                  <a:lnTo>
                    <a:pt x="1610880" y="61849"/>
                  </a:lnTo>
                  <a:lnTo>
                    <a:pt x="1610880" y="57734"/>
                  </a:lnTo>
                  <a:lnTo>
                    <a:pt x="1614995" y="53606"/>
                  </a:lnTo>
                  <a:lnTo>
                    <a:pt x="1617433" y="47421"/>
                  </a:lnTo>
                  <a:lnTo>
                    <a:pt x="1620774" y="35052"/>
                  </a:lnTo>
                  <a:lnTo>
                    <a:pt x="1623212" y="28867"/>
                  </a:lnTo>
                  <a:close/>
                </a:path>
                <a:path w="4853305" h="556895">
                  <a:moveTo>
                    <a:pt x="1643761" y="53606"/>
                  </a:moveTo>
                  <a:lnTo>
                    <a:pt x="1639646" y="53606"/>
                  </a:lnTo>
                  <a:lnTo>
                    <a:pt x="1639646" y="57734"/>
                  </a:lnTo>
                  <a:lnTo>
                    <a:pt x="1643761" y="57734"/>
                  </a:lnTo>
                  <a:lnTo>
                    <a:pt x="1643761" y="53606"/>
                  </a:lnTo>
                  <a:close/>
                </a:path>
                <a:path w="4853305" h="556895">
                  <a:moveTo>
                    <a:pt x="1738274" y="24739"/>
                  </a:moveTo>
                  <a:lnTo>
                    <a:pt x="1734172" y="24739"/>
                  </a:lnTo>
                  <a:lnTo>
                    <a:pt x="1734172" y="20624"/>
                  </a:lnTo>
                  <a:lnTo>
                    <a:pt x="1730057" y="20624"/>
                  </a:lnTo>
                  <a:lnTo>
                    <a:pt x="1730057" y="28867"/>
                  </a:lnTo>
                  <a:lnTo>
                    <a:pt x="1734172" y="32994"/>
                  </a:lnTo>
                  <a:lnTo>
                    <a:pt x="1734172" y="28867"/>
                  </a:lnTo>
                  <a:lnTo>
                    <a:pt x="1738274" y="24739"/>
                  </a:lnTo>
                  <a:close/>
                </a:path>
                <a:path w="4853305" h="556895">
                  <a:moveTo>
                    <a:pt x="1754720" y="0"/>
                  </a:moveTo>
                  <a:lnTo>
                    <a:pt x="1750606" y="4127"/>
                  </a:lnTo>
                  <a:lnTo>
                    <a:pt x="1750606" y="8255"/>
                  </a:lnTo>
                  <a:lnTo>
                    <a:pt x="1754720" y="4127"/>
                  </a:lnTo>
                  <a:lnTo>
                    <a:pt x="1754720" y="0"/>
                  </a:lnTo>
                  <a:close/>
                </a:path>
                <a:path w="4853305" h="556895">
                  <a:moveTo>
                    <a:pt x="1779371" y="49479"/>
                  </a:moveTo>
                  <a:lnTo>
                    <a:pt x="1775256" y="49479"/>
                  </a:lnTo>
                  <a:lnTo>
                    <a:pt x="1775256" y="53606"/>
                  </a:lnTo>
                  <a:lnTo>
                    <a:pt x="1779371" y="53606"/>
                  </a:lnTo>
                  <a:lnTo>
                    <a:pt x="1779371" y="49479"/>
                  </a:lnTo>
                  <a:close/>
                </a:path>
                <a:path w="4853305" h="556895">
                  <a:moveTo>
                    <a:pt x="1783486" y="41236"/>
                  </a:moveTo>
                  <a:lnTo>
                    <a:pt x="1779371" y="37109"/>
                  </a:lnTo>
                  <a:lnTo>
                    <a:pt x="1779371" y="32994"/>
                  </a:lnTo>
                  <a:lnTo>
                    <a:pt x="1775256" y="28867"/>
                  </a:lnTo>
                  <a:lnTo>
                    <a:pt x="1775256" y="32994"/>
                  </a:lnTo>
                  <a:lnTo>
                    <a:pt x="1771154" y="41236"/>
                  </a:lnTo>
                  <a:lnTo>
                    <a:pt x="1771154" y="45364"/>
                  </a:lnTo>
                  <a:lnTo>
                    <a:pt x="1775256" y="45364"/>
                  </a:lnTo>
                  <a:lnTo>
                    <a:pt x="1779371" y="41236"/>
                  </a:lnTo>
                  <a:lnTo>
                    <a:pt x="1783486" y="41236"/>
                  </a:lnTo>
                  <a:close/>
                </a:path>
                <a:path w="4853305" h="556895">
                  <a:moveTo>
                    <a:pt x="1795805" y="45364"/>
                  </a:moveTo>
                  <a:lnTo>
                    <a:pt x="1791703" y="45364"/>
                  </a:lnTo>
                  <a:lnTo>
                    <a:pt x="1787588" y="41236"/>
                  </a:lnTo>
                  <a:lnTo>
                    <a:pt x="1783486" y="41236"/>
                  </a:lnTo>
                  <a:lnTo>
                    <a:pt x="1783486" y="49479"/>
                  </a:lnTo>
                  <a:lnTo>
                    <a:pt x="1787588" y="49479"/>
                  </a:lnTo>
                  <a:lnTo>
                    <a:pt x="1791703" y="53606"/>
                  </a:lnTo>
                  <a:lnTo>
                    <a:pt x="1791703" y="49479"/>
                  </a:lnTo>
                  <a:lnTo>
                    <a:pt x="1795805" y="45364"/>
                  </a:lnTo>
                  <a:close/>
                </a:path>
                <a:path w="4853305" h="556895">
                  <a:moveTo>
                    <a:pt x="1984844" y="375221"/>
                  </a:moveTo>
                  <a:lnTo>
                    <a:pt x="1980730" y="375221"/>
                  </a:lnTo>
                  <a:lnTo>
                    <a:pt x="1980730" y="379336"/>
                  </a:lnTo>
                  <a:lnTo>
                    <a:pt x="1984844" y="379336"/>
                  </a:lnTo>
                  <a:lnTo>
                    <a:pt x="1984844" y="375221"/>
                  </a:lnTo>
                  <a:close/>
                </a:path>
                <a:path w="4853305" h="556895">
                  <a:moveTo>
                    <a:pt x="2165654" y="309245"/>
                  </a:moveTo>
                  <a:lnTo>
                    <a:pt x="2161552" y="309245"/>
                  </a:lnTo>
                  <a:lnTo>
                    <a:pt x="2161552" y="313372"/>
                  </a:lnTo>
                  <a:lnTo>
                    <a:pt x="2165654" y="313372"/>
                  </a:lnTo>
                  <a:lnTo>
                    <a:pt x="2165654" y="309245"/>
                  </a:lnTo>
                  <a:close/>
                </a:path>
                <a:path w="4853305" h="556895">
                  <a:moveTo>
                    <a:pt x="2194420" y="317487"/>
                  </a:moveTo>
                  <a:lnTo>
                    <a:pt x="2190318" y="317487"/>
                  </a:lnTo>
                  <a:lnTo>
                    <a:pt x="2186203" y="321614"/>
                  </a:lnTo>
                  <a:lnTo>
                    <a:pt x="2194420" y="321614"/>
                  </a:lnTo>
                  <a:lnTo>
                    <a:pt x="2194420" y="317487"/>
                  </a:lnTo>
                  <a:close/>
                </a:path>
                <a:path w="4853305" h="556895">
                  <a:moveTo>
                    <a:pt x="2219083" y="358724"/>
                  </a:moveTo>
                  <a:lnTo>
                    <a:pt x="2214969" y="358724"/>
                  </a:lnTo>
                  <a:lnTo>
                    <a:pt x="2219083" y="359905"/>
                  </a:lnTo>
                  <a:lnTo>
                    <a:pt x="2219083" y="358724"/>
                  </a:lnTo>
                  <a:close/>
                </a:path>
                <a:path w="4853305" h="556895">
                  <a:moveTo>
                    <a:pt x="2223185" y="342226"/>
                  </a:moveTo>
                  <a:lnTo>
                    <a:pt x="2214588" y="338493"/>
                  </a:lnTo>
                  <a:lnTo>
                    <a:pt x="2213914" y="338112"/>
                  </a:lnTo>
                  <a:lnTo>
                    <a:pt x="2198916" y="329476"/>
                  </a:lnTo>
                  <a:lnTo>
                    <a:pt x="2190318" y="325742"/>
                  </a:lnTo>
                  <a:lnTo>
                    <a:pt x="2186203" y="325742"/>
                  </a:lnTo>
                  <a:lnTo>
                    <a:pt x="2186203" y="321614"/>
                  </a:lnTo>
                  <a:lnTo>
                    <a:pt x="2182088" y="321614"/>
                  </a:lnTo>
                  <a:lnTo>
                    <a:pt x="2173871" y="317487"/>
                  </a:lnTo>
                  <a:lnTo>
                    <a:pt x="2169769" y="317487"/>
                  </a:lnTo>
                  <a:lnTo>
                    <a:pt x="2169769" y="325742"/>
                  </a:lnTo>
                  <a:lnTo>
                    <a:pt x="2173871" y="329857"/>
                  </a:lnTo>
                  <a:lnTo>
                    <a:pt x="2173871" y="338112"/>
                  </a:lnTo>
                  <a:lnTo>
                    <a:pt x="2177986" y="333984"/>
                  </a:lnTo>
                  <a:lnTo>
                    <a:pt x="2177986" y="329857"/>
                  </a:lnTo>
                  <a:lnTo>
                    <a:pt x="2182088" y="329857"/>
                  </a:lnTo>
                  <a:lnTo>
                    <a:pt x="2182088" y="333984"/>
                  </a:lnTo>
                  <a:lnTo>
                    <a:pt x="2177986" y="338112"/>
                  </a:lnTo>
                  <a:lnTo>
                    <a:pt x="2173871" y="338112"/>
                  </a:lnTo>
                  <a:lnTo>
                    <a:pt x="2169769" y="338112"/>
                  </a:lnTo>
                  <a:lnTo>
                    <a:pt x="2169769" y="342226"/>
                  </a:lnTo>
                  <a:lnTo>
                    <a:pt x="2165654" y="346354"/>
                  </a:lnTo>
                  <a:lnTo>
                    <a:pt x="2169769" y="346354"/>
                  </a:lnTo>
                  <a:lnTo>
                    <a:pt x="2169769" y="350481"/>
                  </a:lnTo>
                  <a:lnTo>
                    <a:pt x="2173871" y="350481"/>
                  </a:lnTo>
                  <a:lnTo>
                    <a:pt x="2173871" y="358724"/>
                  </a:lnTo>
                  <a:lnTo>
                    <a:pt x="2177986" y="358724"/>
                  </a:lnTo>
                  <a:lnTo>
                    <a:pt x="2182088" y="362851"/>
                  </a:lnTo>
                  <a:lnTo>
                    <a:pt x="2182088" y="358724"/>
                  </a:lnTo>
                  <a:lnTo>
                    <a:pt x="2186203" y="354596"/>
                  </a:lnTo>
                  <a:lnTo>
                    <a:pt x="2182088" y="354596"/>
                  </a:lnTo>
                  <a:lnTo>
                    <a:pt x="2182088" y="350481"/>
                  </a:lnTo>
                  <a:lnTo>
                    <a:pt x="2177986" y="350481"/>
                  </a:lnTo>
                  <a:lnTo>
                    <a:pt x="2177986" y="346354"/>
                  </a:lnTo>
                  <a:lnTo>
                    <a:pt x="2182088" y="342226"/>
                  </a:lnTo>
                  <a:lnTo>
                    <a:pt x="2186203" y="346354"/>
                  </a:lnTo>
                  <a:lnTo>
                    <a:pt x="2186203" y="350481"/>
                  </a:lnTo>
                  <a:lnTo>
                    <a:pt x="2198535" y="350481"/>
                  </a:lnTo>
                  <a:lnTo>
                    <a:pt x="2198535" y="362851"/>
                  </a:lnTo>
                  <a:lnTo>
                    <a:pt x="2206752" y="362851"/>
                  </a:lnTo>
                  <a:lnTo>
                    <a:pt x="2206752" y="358724"/>
                  </a:lnTo>
                  <a:lnTo>
                    <a:pt x="2210854" y="358724"/>
                  </a:lnTo>
                  <a:lnTo>
                    <a:pt x="2210854" y="354596"/>
                  </a:lnTo>
                  <a:lnTo>
                    <a:pt x="2214969" y="354596"/>
                  </a:lnTo>
                  <a:lnTo>
                    <a:pt x="2214969" y="358724"/>
                  </a:lnTo>
                  <a:lnTo>
                    <a:pt x="2219083" y="354596"/>
                  </a:lnTo>
                  <a:lnTo>
                    <a:pt x="2219083" y="346354"/>
                  </a:lnTo>
                  <a:lnTo>
                    <a:pt x="2223185" y="342226"/>
                  </a:lnTo>
                  <a:close/>
                </a:path>
                <a:path w="4853305" h="556895">
                  <a:moveTo>
                    <a:pt x="2243734" y="366966"/>
                  </a:moveTo>
                  <a:lnTo>
                    <a:pt x="2237511" y="364515"/>
                  </a:lnTo>
                  <a:lnTo>
                    <a:pt x="2230894" y="362851"/>
                  </a:lnTo>
                  <a:lnTo>
                    <a:pt x="2223503" y="361175"/>
                  </a:lnTo>
                  <a:lnTo>
                    <a:pt x="2219083" y="359905"/>
                  </a:lnTo>
                  <a:lnTo>
                    <a:pt x="2219083" y="366966"/>
                  </a:lnTo>
                  <a:lnTo>
                    <a:pt x="2223185" y="371094"/>
                  </a:lnTo>
                  <a:lnTo>
                    <a:pt x="2227300" y="379336"/>
                  </a:lnTo>
                  <a:lnTo>
                    <a:pt x="2231402" y="383463"/>
                  </a:lnTo>
                  <a:lnTo>
                    <a:pt x="2239619" y="383463"/>
                  </a:lnTo>
                  <a:lnTo>
                    <a:pt x="2239619" y="379336"/>
                  </a:lnTo>
                  <a:lnTo>
                    <a:pt x="2243734" y="371094"/>
                  </a:lnTo>
                  <a:lnTo>
                    <a:pt x="2243734" y="366966"/>
                  </a:lnTo>
                  <a:close/>
                </a:path>
                <a:path w="4853305" h="556895">
                  <a:moveTo>
                    <a:pt x="2416327" y="321614"/>
                  </a:moveTo>
                  <a:lnTo>
                    <a:pt x="2412225" y="325742"/>
                  </a:lnTo>
                  <a:lnTo>
                    <a:pt x="2416327" y="325742"/>
                  </a:lnTo>
                  <a:lnTo>
                    <a:pt x="2416327" y="321614"/>
                  </a:lnTo>
                  <a:close/>
                </a:path>
                <a:path w="4853305" h="556895">
                  <a:moveTo>
                    <a:pt x="2440990" y="115455"/>
                  </a:moveTo>
                  <a:lnTo>
                    <a:pt x="2436876" y="115455"/>
                  </a:lnTo>
                  <a:lnTo>
                    <a:pt x="2432774" y="111328"/>
                  </a:lnTo>
                  <a:lnTo>
                    <a:pt x="2424544" y="111328"/>
                  </a:lnTo>
                  <a:lnTo>
                    <a:pt x="2424544" y="127825"/>
                  </a:lnTo>
                  <a:lnTo>
                    <a:pt x="2428659" y="127825"/>
                  </a:lnTo>
                  <a:lnTo>
                    <a:pt x="2432774" y="131953"/>
                  </a:lnTo>
                  <a:lnTo>
                    <a:pt x="2436876" y="127825"/>
                  </a:lnTo>
                  <a:lnTo>
                    <a:pt x="2436876" y="119583"/>
                  </a:lnTo>
                  <a:lnTo>
                    <a:pt x="2440990" y="115455"/>
                  </a:lnTo>
                  <a:close/>
                </a:path>
                <a:path w="4853305" h="556895">
                  <a:moveTo>
                    <a:pt x="2469756" y="338112"/>
                  </a:moveTo>
                  <a:lnTo>
                    <a:pt x="2465641" y="338112"/>
                  </a:lnTo>
                  <a:lnTo>
                    <a:pt x="2461539" y="333984"/>
                  </a:lnTo>
                  <a:lnTo>
                    <a:pt x="2457424" y="338112"/>
                  </a:lnTo>
                  <a:lnTo>
                    <a:pt x="2457424" y="342226"/>
                  </a:lnTo>
                  <a:lnTo>
                    <a:pt x="2461539" y="342226"/>
                  </a:lnTo>
                  <a:lnTo>
                    <a:pt x="2465641" y="346354"/>
                  </a:lnTo>
                  <a:lnTo>
                    <a:pt x="2465641" y="342226"/>
                  </a:lnTo>
                  <a:lnTo>
                    <a:pt x="2469756" y="338112"/>
                  </a:lnTo>
                  <a:close/>
                </a:path>
                <a:path w="4853305" h="556895">
                  <a:moveTo>
                    <a:pt x="2519070" y="305117"/>
                  </a:moveTo>
                  <a:lnTo>
                    <a:pt x="2512898" y="302679"/>
                  </a:lnTo>
                  <a:lnTo>
                    <a:pt x="2500579" y="299326"/>
                  </a:lnTo>
                  <a:lnTo>
                    <a:pt x="2494407" y="296875"/>
                  </a:lnTo>
                  <a:lnTo>
                    <a:pt x="2498521" y="301002"/>
                  </a:lnTo>
                  <a:lnTo>
                    <a:pt x="2506738" y="317487"/>
                  </a:lnTo>
                  <a:lnTo>
                    <a:pt x="2514955" y="317487"/>
                  </a:lnTo>
                  <a:lnTo>
                    <a:pt x="2514955" y="313372"/>
                  </a:lnTo>
                  <a:lnTo>
                    <a:pt x="2519070" y="309245"/>
                  </a:lnTo>
                  <a:lnTo>
                    <a:pt x="2519070" y="305117"/>
                  </a:lnTo>
                  <a:close/>
                </a:path>
                <a:path w="4853305" h="556895">
                  <a:moveTo>
                    <a:pt x="2527287" y="284505"/>
                  </a:moveTo>
                  <a:lnTo>
                    <a:pt x="2523172" y="280377"/>
                  </a:lnTo>
                  <a:lnTo>
                    <a:pt x="2519070" y="280377"/>
                  </a:lnTo>
                  <a:lnTo>
                    <a:pt x="2510853" y="276263"/>
                  </a:lnTo>
                  <a:lnTo>
                    <a:pt x="2506738" y="276263"/>
                  </a:lnTo>
                  <a:lnTo>
                    <a:pt x="2519070" y="288632"/>
                  </a:lnTo>
                  <a:lnTo>
                    <a:pt x="2523172" y="288632"/>
                  </a:lnTo>
                  <a:lnTo>
                    <a:pt x="2523172" y="284505"/>
                  </a:lnTo>
                  <a:lnTo>
                    <a:pt x="2527287" y="284505"/>
                  </a:lnTo>
                  <a:close/>
                </a:path>
                <a:path w="4853305" h="556895">
                  <a:moveTo>
                    <a:pt x="2584818" y="20624"/>
                  </a:moveTo>
                  <a:lnTo>
                    <a:pt x="2580703" y="20624"/>
                  </a:lnTo>
                  <a:lnTo>
                    <a:pt x="2580703" y="32994"/>
                  </a:lnTo>
                  <a:lnTo>
                    <a:pt x="2584818" y="24739"/>
                  </a:lnTo>
                  <a:lnTo>
                    <a:pt x="2584818" y="20624"/>
                  </a:lnTo>
                  <a:close/>
                </a:path>
                <a:path w="4853305" h="556895">
                  <a:moveTo>
                    <a:pt x="3172460" y="313372"/>
                  </a:moveTo>
                  <a:lnTo>
                    <a:pt x="3160141" y="313372"/>
                  </a:lnTo>
                  <a:lnTo>
                    <a:pt x="3156026" y="317487"/>
                  </a:lnTo>
                  <a:lnTo>
                    <a:pt x="3160141" y="317487"/>
                  </a:lnTo>
                  <a:lnTo>
                    <a:pt x="3164243" y="321614"/>
                  </a:lnTo>
                  <a:lnTo>
                    <a:pt x="3172460" y="321614"/>
                  </a:lnTo>
                  <a:lnTo>
                    <a:pt x="3172460" y="313372"/>
                  </a:lnTo>
                  <a:close/>
                </a:path>
                <a:path w="4853305" h="556895">
                  <a:moveTo>
                    <a:pt x="3238220" y="321614"/>
                  </a:moveTo>
                  <a:lnTo>
                    <a:pt x="3234105" y="321614"/>
                  </a:lnTo>
                  <a:lnTo>
                    <a:pt x="3234105" y="325742"/>
                  </a:lnTo>
                  <a:lnTo>
                    <a:pt x="3229991" y="325742"/>
                  </a:lnTo>
                  <a:lnTo>
                    <a:pt x="3234105" y="329857"/>
                  </a:lnTo>
                  <a:lnTo>
                    <a:pt x="3238220" y="329857"/>
                  </a:lnTo>
                  <a:lnTo>
                    <a:pt x="3238220" y="321614"/>
                  </a:lnTo>
                  <a:close/>
                </a:path>
                <a:path w="4853305" h="556895">
                  <a:moveTo>
                    <a:pt x="3497110" y="189674"/>
                  </a:moveTo>
                  <a:lnTo>
                    <a:pt x="3492995" y="185547"/>
                  </a:lnTo>
                  <a:lnTo>
                    <a:pt x="3492995" y="189674"/>
                  </a:lnTo>
                  <a:lnTo>
                    <a:pt x="3497110" y="189674"/>
                  </a:lnTo>
                  <a:close/>
                </a:path>
                <a:path w="4853305" h="556895">
                  <a:moveTo>
                    <a:pt x="3538207" y="350481"/>
                  </a:moveTo>
                  <a:lnTo>
                    <a:pt x="3534092" y="346354"/>
                  </a:lnTo>
                  <a:lnTo>
                    <a:pt x="3529977" y="350481"/>
                  </a:lnTo>
                  <a:lnTo>
                    <a:pt x="3538207" y="350481"/>
                  </a:lnTo>
                  <a:close/>
                </a:path>
                <a:path w="4853305" h="556895">
                  <a:moveTo>
                    <a:pt x="3932707" y="160807"/>
                  </a:moveTo>
                  <a:lnTo>
                    <a:pt x="3920375" y="136067"/>
                  </a:lnTo>
                  <a:lnTo>
                    <a:pt x="3912158" y="136067"/>
                  </a:lnTo>
                  <a:lnTo>
                    <a:pt x="3912158" y="131953"/>
                  </a:lnTo>
                  <a:lnTo>
                    <a:pt x="3909136" y="138201"/>
                  </a:lnTo>
                  <a:lnTo>
                    <a:pt x="3906507" y="144830"/>
                  </a:lnTo>
                  <a:lnTo>
                    <a:pt x="3904640" y="152247"/>
                  </a:lnTo>
                  <a:lnTo>
                    <a:pt x="3903942" y="160807"/>
                  </a:lnTo>
                  <a:lnTo>
                    <a:pt x="3909466" y="164541"/>
                  </a:lnTo>
                  <a:lnTo>
                    <a:pt x="3918966" y="173570"/>
                  </a:lnTo>
                  <a:lnTo>
                    <a:pt x="3924490" y="177304"/>
                  </a:lnTo>
                  <a:lnTo>
                    <a:pt x="3924490" y="173177"/>
                  </a:lnTo>
                  <a:lnTo>
                    <a:pt x="3928592" y="164934"/>
                  </a:lnTo>
                  <a:lnTo>
                    <a:pt x="3932707" y="160807"/>
                  </a:lnTo>
                  <a:close/>
                </a:path>
                <a:path w="4853305" h="556895">
                  <a:moveTo>
                    <a:pt x="4055986" y="416445"/>
                  </a:moveTo>
                  <a:lnTo>
                    <a:pt x="4051884" y="412330"/>
                  </a:lnTo>
                  <a:lnTo>
                    <a:pt x="4047769" y="412330"/>
                  </a:lnTo>
                  <a:lnTo>
                    <a:pt x="4047769" y="416445"/>
                  </a:lnTo>
                  <a:lnTo>
                    <a:pt x="4055986" y="416445"/>
                  </a:lnTo>
                  <a:close/>
                </a:path>
                <a:path w="4853305" h="556895">
                  <a:moveTo>
                    <a:pt x="4261459" y="305117"/>
                  </a:moveTo>
                  <a:lnTo>
                    <a:pt x="4257345" y="305117"/>
                  </a:lnTo>
                  <a:lnTo>
                    <a:pt x="4253242" y="301002"/>
                  </a:lnTo>
                  <a:lnTo>
                    <a:pt x="4253242" y="305117"/>
                  </a:lnTo>
                  <a:lnTo>
                    <a:pt x="4249128" y="309245"/>
                  </a:lnTo>
                  <a:lnTo>
                    <a:pt x="4257345" y="309245"/>
                  </a:lnTo>
                  <a:lnTo>
                    <a:pt x="4257345" y="313372"/>
                  </a:lnTo>
                  <a:lnTo>
                    <a:pt x="4261459" y="309245"/>
                  </a:lnTo>
                  <a:lnTo>
                    <a:pt x="4261459" y="305117"/>
                  </a:lnTo>
                  <a:close/>
                </a:path>
                <a:path w="4853305" h="556895">
                  <a:moveTo>
                    <a:pt x="4351871" y="449427"/>
                  </a:moveTo>
                  <a:lnTo>
                    <a:pt x="4347756" y="445312"/>
                  </a:lnTo>
                  <a:lnTo>
                    <a:pt x="4343641" y="449427"/>
                  </a:lnTo>
                  <a:lnTo>
                    <a:pt x="4347756" y="453555"/>
                  </a:lnTo>
                  <a:lnTo>
                    <a:pt x="4351871" y="453555"/>
                  </a:lnTo>
                  <a:lnTo>
                    <a:pt x="4351871" y="449427"/>
                  </a:lnTo>
                  <a:close/>
                </a:path>
                <a:path w="4853305" h="556895">
                  <a:moveTo>
                    <a:pt x="4355973" y="457682"/>
                  </a:moveTo>
                  <a:lnTo>
                    <a:pt x="4351871" y="453555"/>
                  </a:lnTo>
                  <a:lnTo>
                    <a:pt x="4351871" y="457682"/>
                  </a:lnTo>
                  <a:lnTo>
                    <a:pt x="4355973" y="457682"/>
                  </a:lnTo>
                  <a:close/>
                </a:path>
                <a:path w="4853305" h="556895">
                  <a:moveTo>
                    <a:pt x="4360088" y="474167"/>
                  </a:moveTo>
                  <a:lnTo>
                    <a:pt x="4355973" y="478294"/>
                  </a:lnTo>
                  <a:lnTo>
                    <a:pt x="4360088" y="478294"/>
                  </a:lnTo>
                  <a:lnTo>
                    <a:pt x="4360088" y="474167"/>
                  </a:lnTo>
                  <a:close/>
                </a:path>
                <a:path w="4853305" h="556895">
                  <a:moveTo>
                    <a:pt x="4450486" y="123698"/>
                  </a:moveTo>
                  <a:lnTo>
                    <a:pt x="4446384" y="127825"/>
                  </a:lnTo>
                  <a:lnTo>
                    <a:pt x="4438167" y="127825"/>
                  </a:lnTo>
                  <a:lnTo>
                    <a:pt x="4442269" y="131953"/>
                  </a:lnTo>
                  <a:lnTo>
                    <a:pt x="4442269" y="140195"/>
                  </a:lnTo>
                  <a:lnTo>
                    <a:pt x="4446384" y="144322"/>
                  </a:lnTo>
                  <a:lnTo>
                    <a:pt x="4446384" y="131953"/>
                  </a:lnTo>
                  <a:lnTo>
                    <a:pt x="4450486" y="123698"/>
                  </a:lnTo>
                  <a:close/>
                </a:path>
                <a:path w="4853305" h="556895">
                  <a:moveTo>
                    <a:pt x="4462818" y="486537"/>
                  </a:moveTo>
                  <a:lnTo>
                    <a:pt x="4458716" y="482422"/>
                  </a:lnTo>
                  <a:lnTo>
                    <a:pt x="4448048" y="471728"/>
                  </a:lnTo>
                  <a:lnTo>
                    <a:pt x="4438167" y="461797"/>
                  </a:lnTo>
                  <a:lnTo>
                    <a:pt x="4438167" y="465924"/>
                  </a:lnTo>
                  <a:lnTo>
                    <a:pt x="4434052" y="470052"/>
                  </a:lnTo>
                  <a:lnTo>
                    <a:pt x="4413250" y="471728"/>
                  </a:lnTo>
                  <a:lnTo>
                    <a:pt x="4393984" y="471081"/>
                  </a:lnTo>
                  <a:lnTo>
                    <a:pt x="4376267" y="468884"/>
                  </a:lnTo>
                  <a:lnTo>
                    <a:pt x="4360088" y="465924"/>
                  </a:lnTo>
                  <a:lnTo>
                    <a:pt x="4360088" y="474167"/>
                  </a:lnTo>
                  <a:lnTo>
                    <a:pt x="4366184" y="487311"/>
                  </a:lnTo>
                  <a:lnTo>
                    <a:pt x="4359567" y="492721"/>
                  </a:lnTo>
                  <a:lnTo>
                    <a:pt x="4349102" y="495046"/>
                  </a:lnTo>
                  <a:lnTo>
                    <a:pt x="4343641" y="498906"/>
                  </a:lnTo>
                  <a:lnTo>
                    <a:pt x="4331957" y="490283"/>
                  </a:lnTo>
                  <a:lnTo>
                    <a:pt x="4310126" y="474560"/>
                  </a:lnTo>
                  <a:lnTo>
                    <a:pt x="4298442" y="465924"/>
                  </a:lnTo>
                  <a:lnTo>
                    <a:pt x="4310773" y="490664"/>
                  </a:lnTo>
                  <a:lnTo>
                    <a:pt x="4314876" y="490664"/>
                  </a:lnTo>
                  <a:lnTo>
                    <a:pt x="4314876" y="498906"/>
                  </a:lnTo>
                  <a:lnTo>
                    <a:pt x="4310773" y="498906"/>
                  </a:lnTo>
                  <a:lnTo>
                    <a:pt x="4314876" y="503034"/>
                  </a:lnTo>
                  <a:lnTo>
                    <a:pt x="4323105" y="507161"/>
                  </a:lnTo>
                  <a:lnTo>
                    <a:pt x="4327207" y="511276"/>
                  </a:lnTo>
                  <a:lnTo>
                    <a:pt x="4352760" y="526745"/>
                  </a:lnTo>
                  <a:lnTo>
                    <a:pt x="4374464" y="523646"/>
                  </a:lnTo>
                  <a:lnTo>
                    <a:pt x="4393082" y="511276"/>
                  </a:lnTo>
                  <a:lnTo>
                    <a:pt x="4409402" y="498906"/>
                  </a:lnTo>
                  <a:lnTo>
                    <a:pt x="4415561" y="510578"/>
                  </a:lnTo>
                  <a:lnTo>
                    <a:pt x="4421721" y="521068"/>
                  </a:lnTo>
                  <a:lnTo>
                    <a:pt x="4427893" y="530796"/>
                  </a:lnTo>
                  <a:lnTo>
                    <a:pt x="4434052" y="540143"/>
                  </a:lnTo>
                  <a:lnTo>
                    <a:pt x="4450486" y="556641"/>
                  </a:lnTo>
                  <a:lnTo>
                    <a:pt x="4450486" y="552513"/>
                  </a:lnTo>
                  <a:lnTo>
                    <a:pt x="4454601" y="548386"/>
                  </a:lnTo>
                  <a:lnTo>
                    <a:pt x="4450486" y="544271"/>
                  </a:lnTo>
                  <a:lnTo>
                    <a:pt x="4442269" y="540143"/>
                  </a:lnTo>
                  <a:lnTo>
                    <a:pt x="4438167" y="536016"/>
                  </a:lnTo>
                  <a:lnTo>
                    <a:pt x="4437519" y="523011"/>
                  </a:lnTo>
                  <a:lnTo>
                    <a:pt x="4435056" y="498906"/>
                  </a:lnTo>
                  <a:lnTo>
                    <a:pt x="4434700" y="495427"/>
                  </a:lnTo>
                  <a:lnTo>
                    <a:pt x="4434052" y="482422"/>
                  </a:lnTo>
                  <a:lnTo>
                    <a:pt x="4440860" y="484860"/>
                  </a:lnTo>
                  <a:lnTo>
                    <a:pt x="4456011" y="488213"/>
                  </a:lnTo>
                  <a:lnTo>
                    <a:pt x="4462818" y="490664"/>
                  </a:lnTo>
                  <a:lnTo>
                    <a:pt x="4462818" y="486537"/>
                  </a:lnTo>
                  <a:close/>
                </a:path>
                <a:path w="4853305" h="556895">
                  <a:moveTo>
                    <a:pt x="4491583" y="519531"/>
                  </a:moveTo>
                  <a:lnTo>
                    <a:pt x="4487481" y="519531"/>
                  </a:lnTo>
                  <a:lnTo>
                    <a:pt x="4483366" y="515404"/>
                  </a:lnTo>
                  <a:lnTo>
                    <a:pt x="4483366" y="507161"/>
                  </a:lnTo>
                  <a:lnTo>
                    <a:pt x="4487481" y="503034"/>
                  </a:lnTo>
                  <a:lnTo>
                    <a:pt x="4487481" y="498906"/>
                  </a:lnTo>
                  <a:lnTo>
                    <a:pt x="4487481" y="494792"/>
                  </a:lnTo>
                  <a:lnTo>
                    <a:pt x="4475150" y="494792"/>
                  </a:lnTo>
                  <a:lnTo>
                    <a:pt x="4466933" y="498906"/>
                  </a:lnTo>
                  <a:lnTo>
                    <a:pt x="4466933" y="494792"/>
                  </a:lnTo>
                  <a:lnTo>
                    <a:pt x="4462818" y="490664"/>
                  </a:lnTo>
                  <a:lnTo>
                    <a:pt x="4462818" y="503034"/>
                  </a:lnTo>
                  <a:lnTo>
                    <a:pt x="4471035" y="503034"/>
                  </a:lnTo>
                  <a:lnTo>
                    <a:pt x="4471035" y="507161"/>
                  </a:lnTo>
                  <a:lnTo>
                    <a:pt x="4466933" y="515404"/>
                  </a:lnTo>
                  <a:lnTo>
                    <a:pt x="4466933" y="519531"/>
                  </a:lnTo>
                  <a:lnTo>
                    <a:pt x="4475150" y="519531"/>
                  </a:lnTo>
                  <a:lnTo>
                    <a:pt x="4475150" y="527773"/>
                  </a:lnTo>
                  <a:lnTo>
                    <a:pt x="4471035" y="531901"/>
                  </a:lnTo>
                  <a:lnTo>
                    <a:pt x="4479252" y="527773"/>
                  </a:lnTo>
                  <a:lnTo>
                    <a:pt x="4483366" y="523646"/>
                  </a:lnTo>
                  <a:lnTo>
                    <a:pt x="4491583" y="519531"/>
                  </a:lnTo>
                  <a:close/>
                </a:path>
                <a:path w="4853305" h="556895">
                  <a:moveTo>
                    <a:pt x="4516247" y="177304"/>
                  </a:moveTo>
                  <a:lnTo>
                    <a:pt x="4512132" y="181432"/>
                  </a:lnTo>
                  <a:lnTo>
                    <a:pt x="4516247" y="181432"/>
                  </a:lnTo>
                  <a:lnTo>
                    <a:pt x="4516247" y="177304"/>
                  </a:lnTo>
                  <a:close/>
                </a:path>
                <a:path w="4853305" h="556895">
                  <a:moveTo>
                    <a:pt x="4516247" y="164934"/>
                  </a:moveTo>
                  <a:lnTo>
                    <a:pt x="4512132" y="160807"/>
                  </a:lnTo>
                  <a:lnTo>
                    <a:pt x="4512132" y="164934"/>
                  </a:lnTo>
                  <a:lnTo>
                    <a:pt x="4508017" y="169062"/>
                  </a:lnTo>
                  <a:lnTo>
                    <a:pt x="4516247" y="169062"/>
                  </a:lnTo>
                  <a:lnTo>
                    <a:pt x="4516247" y="164934"/>
                  </a:lnTo>
                  <a:close/>
                </a:path>
                <a:path w="4853305" h="556895">
                  <a:moveTo>
                    <a:pt x="4520349" y="173177"/>
                  </a:moveTo>
                  <a:lnTo>
                    <a:pt x="4516247" y="173177"/>
                  </a:lnTo>
                  <a:lnTo>
                    <a:pt x="4516247" y="177304"/>
                  </a:lnTo>
                  <a:lnTo>
                    <a:pt x="4520349" y="177304"/>
                  </a:lnTo>
                  <a:lnTo>
                    <a:pt x="4520349" y="173177"/>
                  </a:lnTo>
                  <a:close/>
                </a:path>
                <a:path w="4853305" h="556895">
                  <a:moveTo>
                    <a:pt x="4545012" y="193802"/>
                  </a:moveTo>
                  <a:lnTo>
                    <a:pt x="4540897" y="197916"/>
                  </a:lnTo>
                  <a:lnTo>
                    <a:pt x="4545012" y="202044"/>
                  </a:lnTo>
                  <a:lnTo>
                    <a:pt x="4545012" y="193802"/>
                  </a:lnTo>
                  <a:close/>
                </a:path>
                <a:path w="4853305" h="556895">
                  <a:moveTo>
                    <a:pt x="4610760" y="189674"/>
                  </a:moveTo>
                  <a:lnTo>
                    <a:pt x="4606645" y="189674"/>
                  </a:lnTo>
                  <a:lnTo>
                    <a:pt x="4602543" y="185547"/>
                  </a:lnTo>
                  <a:lnTo>
                    <a:pt x="4602543" y="189674"/>
                  </a:lnTo>
                  <a:lnTo>
                    <a:pt x="4598428" y="189674"/>
                  </a:lnTo>
                  <a:lnTo>
                    <a:pt x="4598428" y="193802"/>
                  </a:lnTo>
                  <a:lnTo>
                    <a:pt x="4602543" y="193802"/>
                  </a:lnTo>
                  <a:lnTo>
                    <a:pt x="4606645" y="197916"/>
                  </a:lnTo>
                  <a:lnTo>
                    <a:pt x="4610760" y="193802"/>
                  </a:lnTo>
                  <a:lnTo>
                    <a:pt x="4610760" y="189674"/>
                  </a:lnTo>
                  <a:close/>
                </a:path>
                <a:path w="4853305" h="556895">
                  <a:moveTo>
                    <a:pt x="4631309" y="202044"/>
                  </a:moveTo>
                  <a:lnTo>
                    <a:pt x="4627194" y="206159"/>
                  </a:lnTo>
                  <a:lnTo>
                    <a:pt x="4631309" y="206159"/>
                  </a:lnTo>
                  <a:lnTo>
                    <a:pt x="4631309" y="202044"/>
                  </a:lnTo>
                  <a:close/>
                </a:path>
                <a:path w="4853305" h="556895">
                  <a:moveTo>
                    <a:pt x="4795685" y="375221"/>
                  </a:moveTo>
                  <a:lnTo>
                    <a:pt x="4791570" y="375221"/>
                  </a:lnTo>
                  <a:lnTo>
                    <a:pt x="4787468" y="371094"/>
                  </a:lnTo>
                  <a:lnTo>
                    <a:pt x="4787468" y="375221"/>
                  </a:lnTo>
                  <a:lnTo>
                    <a:pt x="4783353" y="375221"/>
                  </a:lnTo>
                  <a:lnTo>
                    <a:pt x="4783353" y="379336"/>
                  </a:lnTo>
                  <a:lnTo>
                    <a:pt x="4791570" y="379336"/>
                  </a:lnTo>
                  <a:lnTo>
                    <a:pt x="4795685" y="383463"/>
                  </a:lnTo>
                  <a:lnTo>
                    <a:pt x="4795685" y="375221"/>
                  </a:lnTo>
                  <a:close/>
                </a:path>
                <a:path w="4853305" h="556895">
                  <a:moveTo>
                    <a:pt x="4853216" y="259765"/>
                  </a:moveTo>
                  <a:lnTo>
                    <a:pt x="4849101" y="255638"/>
                  </a:lnTo>
                  <a:lnTo>
                    <a:pt x="4849101" y="263893"/>
                  </a:lnTo>
                  <a:lnTo>
                    <a:pt x="4853216" y="263893"/>
                  </a:lnTo>
                  <a:lnTo>
                    <a:pt x="4853216" y="259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96380" y="9136125"/>
              <a:ext cx="4672965" cy="449580"/>
            </a:xfrm>
            <a:custGeom>
              <a:avLst/>
              <a:gdLst/>
              <a:ahLst/>
              <a:cxnLst/>
              <a:rect l="l" t="t" r="r" b="b"/>
              <a:pathLst>
                <a:path w="4672965" h="449579">
                  <a:moveTo>
                    <a:pt x="4102" y="408203"/>
                  </a:moveTo>
                  <a:lnTo>
                    <a:pt x="0" y="408203"/>
                  </a:lnTo>
                  <a:lnTo>
                    <a:pt x="0" y="412318"/>
                  </a:lnTo>
                  <a:lnTo>
                    <a:pt x="4102" y="412318"/>
                  </a:lnTo>
                  <a:lnTo>
                    <a:pt x="4102" y="408203"/>
                  </a:lnTo>
                  <a:close/>
                </a:path>
                <a:path w="4672965" h="449579">
                  <a:moveTo>
                    <a:pt x="12319" y="169062"/>
                  </a:moveTo>
                  <a:lnTo>
                    <a:pt x="8216" y="169062"/>
                  </a:lnTo>
                  <a:lnTo>
                    <a:pt x="4102" y="173177"/>
                  </a:lnTo>
                  <a:lnTo>
                    <a:pt x="8216" y="173177"/>
                  </a:lnTo>
                  <a:lnTo>
                    <a:pt x="12319" y="177304"/>
                  </a:lnTo>
                  <a:lnTo>
                    <a:pt x="12319" y="169062"/>
                  </a:lnTo>
                  <a:close/>
                </a:path>
                <a:path w="4672965" h="449579">
                  <a:moveTo>
                    <a:pt x="20535" y="181419"/>
                  </a:moveTo>
                  <a:lnTo>
                    <a:pt x="16433" y="181419"/>
                  </a:lnTo>
                  <a:lnTo>
                    <a:pt x="16433" y="177304"/>
                  </a:lnTo>
                  <a:lnTo>
                    <a:pt x="12319" y="181419"/>
                  </a:lnTo>
                  <a:lnTo>
                    <a:pt x="12319" y="185547"/>
                  </a:lnTo>
                  <a:lnTo>
                    <a:pt x="20535" y="185547"/>
                  </a:lnTo>
                  <a:lnTo>
                    <a:pt x="20535" y="181419"/>
                  </a:lnTo>
                  <a:close/>
                </a:path>
                <a:path w="4672965" h="449579">
                  <a:moveTo>
                    <a:pt x="45186" y="144335"/>
                  </a:moveTo>
                  <a:lnTo>
                    <a:pt x="36982" y="148437"/>
                  </a:lnTo>
                  <a:lnTo>
                    <a:pt x="41084" y="148437"/>
                  </a:lnTo>
                  <a:lnTo>
                    <a:pt x="45186" y="144335"/>
                  </a:lnTo>
                  <a:close/>
                </a:path>
                <a:path w="4672965" h="449579">
                  <a:moveTo>
                    <a:pt x="102730" y="193789"/>
                  </a:moveTo>
                  <a:lnTo>
                    <a:pt x="98615" y="189674"/>
                  </a:lnTo>
                  <a:lnTo>
                    <a:pt x="98615" y="193789"/>
                  </a:lnTo>
                  <a:lnTo>
                    <a:pt x="102730" y="193789"/>
                  </a:lnTo>
                  <a:close/>
                </a:path>
                <a:path w="4672965" h="449579">
                  <a:moveTo>
                    <a:pt x="156146" y="218528"/>
                  </a:moveTo>
                  <a:lnTo>
                    <a:pt x="143827" y="206159"/>
                  </a:lnTo>
                  <a:lnTo>
                    <a:pt x="147929" y="214414"/>
                  </a:lnTo>
                  <a:lnTo>
                    <a:pt x="152044" y="218528"/>
                  </a:lnTo>
                  <a:lnTo>
                    <a:pt x="156146" y="218528"/>
                  </a:lnTo>
                  <a:close/>
                </a:path>
                <a:path w="4672965" h="449579">
                  <a:moveTo>
                    <a:pt x="176695" y="107213"/>
                  </a:moveTo>
                  <a:lnTo>
                    <a:pt x="172593" y="111328"/>
                  </a:lnTo>
                  <a:lnTo>
                    <a:pt x="172593" y="115455"/>
                  </a:lnTo>
                  <a:lnTo>
                    <a:pt x="176695" y="111328"/>
                  </a:lnTo>
                  <a:lnTo>
                    <a:pt x="176695" y="107213"/>
                  </a:lnTo>
                  <a:close/>
                </a:path>
                <a:path w="4672965" h="449579">
                  <a:moveTo>
                    <a:pt x="209575" y="202044"/>
                  </a:moveTo>
                  <a:lnTo>
                    <a:pt x="205460" y="202044"/>
                  </a:lnTo>
                  <a:lnTo>
                    <a:pt x="201358" y="197916"/>
                  </a:lnTo>
                  <a:lnTo>
                    <a:pt x="201358" y="206159"/>
                  </a:lnTo>
                  <a:lnTo>
                    <a:pt x="205460" y="206159"/>
                  </a:lnTo>
                  <a:lnTo>
                    <a:pt x="209575" y="202044"/>
                  </a:lnTo>
                  <a:close/>
                </a:path>
                <a:path w="4672965" h="449579">
                  <a:moveTo>
                    <a:pt x="209575" y="140195"/>
                  </a:moveTo>
                  <a:lnTo>
                    <a:pt x="205460" y="140195"/>
                  </a:lnTo>
                  <a:lnTo>
                    <a:pt x="201358" y="144322"/>
                  </a:lnTo>
                  <a:lnTo>
                    <a:pt x="205460" y="144322"/>
                  </a:lnTo>
                  <a:lnTo>
                    <a:pt x="209575" y="140195"/>
                  </a:lnTo>
                  <a:close/>
                </a:path>
                <a:path w="4672965" h="449579">
                  <a:moveTo>
                    <a:pt x="226009" y="136067"/>
                  </a:moveTo>
                  <a:lnTo>
                    <a:pt x="221907" y="136067"/>
                  </a:lnTo>
                  <a:lnTo>
                    <a:pt x="213690" y="140195"/>
                  </a:lnTo>
                  <a:lnTo>
                    <a:pt x="217792" y="140195"/>
                  </a:lnTo>
                  <a:lnTo>
                    <a:pt x="221907" y="144322"/>
                  </a:lnTo>
                  <a:lnTo>
                    <a:pt x="226009" y="144322"/>
                  </a:lnTo>
                  <a:lnTo>
                    <a:pt x="226009" y="136067"/>
                  </a:lnTo>
                  <a:close/>
                </a:path>
                <a:path w="4672965" h="449579">
                  <a:moveTo>
                    <a:pt x="230124" y="239153"/>
                  </a:moveTo>
                  <a:lnTo>
                    <a:pt x="226009" y="243268"/>
                  </a:lnTo>
                  <a:lnTo>
                    <a:pt x="221907" y="243268"/>
                  </a:lnTo>
                  <a:lnTo>
                    <a:pt x="217792" y="247396"/>
                  </a:lnTo>
                  <a:lnTo>
                    <a:pt x="230124" y="247396"/>
                  </a:lnTo>
                  <a:lnTo>
                    <a:pt x="230124" y="239153"/>
                  </a:lnTo>
                  <a:close/>
                </a:path>
                <a:path w="4672965" h="449579">
                  <a:moveTo>
                    <a:pt x="230124" y="189674"/>
                  </a:moveTo>
                  <a:lnTo>
                    <a:pt x="226009" y="189674"/>
                  </a:lnTo>
                  <a:lnTo>
                    <a:pt x="221907" y="193789"/>
                  </a:lnTo>
                  <a:lnTo>
                    <a:pt x="226009" y="193789"/>
                  </a:lnTo>
                  <a:lnTo>
                    <a:pt x="230124" y="189674"/>
                  </a:lnTo>
                  <a:close/>
                </a:path>
                <a:path w="4672965" h="449579">
                  <a:moveTo>
                    <a:pt x="230124" y="148437"/>
                  </a:moveTo>
                  <a:lnTo>
                    <a:pt x="226009" y="144322"/>
                  </a:lnTo>
                  <a:lnTo>
                    <a:pt x="226009" y="148437"/>
                  </a:lnTo>
                  <a:lnTo>
                    <a:pt x="221907" y="152565"/>
                  </a:lnTo>
                  <a:lnTo>
                    <a:pt x="226009" y="156692"/>
                  </a:lnTo>
                  <a:lnTo>
                    <a:pt x="226009" y="152565"/>
                  </a:lnTo>
                  <a:lnTo>
                    <a:pt x="230124" y="152565"/>
                  </a:lnTo>
                  <a:lnTo>
                    <a:pt x="230124" y="148437"/>
                  </a:lnTo>
                  <a:close/>
                </a:path>
                <a:path w="4672965" h="449579">
                  <a:moveTo>
                    <a:pt x="246557" y="173177"/>
                  </a:moveTo>
                  <a:lnTo>
                    <a:pt x="242455" y="169062"/>
                  </a:lnTo>
                  <a:lnTo>
                    <a:pt x="238340" y="169062"/>
                  </a:lnTo>
                  <a:lnTo>
                    <a:pt x="238340" y="173177"/>
                  </a:lnTo>
                  <a:lnTo>
                    <a:pt x="234226" y="181419"/>
                  </a:lnTo>
                  <a:lnTo>
                    <a:pt x="234226" y="185547"/>
                  </a:lnTo>
                  <a:lnTo>
                    <a:pt x="238340" y="185547"/>
                  </a:lnTo>
                  <a:lnTo>
                    <a:pt x="238340" y="189674"/>
                  </a:lnTo>
                  <a:lnTo>
                    <a:pt x="242455" y="189674"/>
                  </a:lnTo>
                  <a:lnTo>
                    <a:pt x="242455" y="181419"/>
                  </a:lnTo>
                  <a:lnTo>
                    <a:pt x="246557" y="177304"/>
                  </a:lnTo>
                  <a:lnTo>
                    <a:pt x="246557" y="173177"/>
                  </a:lnTo>
                  <a:close/>
                </a:path>
                <a:path w="4672965" h="449579">
                  <a:moveTo>
                    <a:pt x="271221" y="148437"/>
                  </a:moveTo>
                  <a:lnTo>
                    <a:pt x="264985" y="145986"/>
                  </a:lnTo>
                  <a:lnTo>
                    <a:pt x="258368" y="144322"/>
                  </a:lnTo>
                  <a:lnTo>
                    <a:pt x="250990" y="142646"/>
                  </a:lnTo>
                  <a:lnTo>
                    <a:pt x="242455" y="140195"/>
                  </a:lnTo>
                  <a:lnTo>
                    <a:pt x="242455" y="144322"/>
                  </a:lnTo>
                  <a:lnTo>
                    <a:pt x="238340" y="152565"/>
                  </a:lnTo>
                  <a:lnTo>
                    <a:pt x="238340" y="156692"/>
                  </a:lnTo>
                  <a:lnTo>
                    <a:pt x="230124" y="156692"/>
                  </a:lnTo>
                  <a:lnTo>
                    <a:pt x="230124" y="160807"/>
                  </a:lnTo>
                  <a:lnTo>
                    <a:pt x="226009" y="164934"/>
                  </a:lnTo>
                  <a:lnTo>
                    <a:pt x="234226" y="169062"/>
                  </a:lnTo>
                  <a:lnTo>
                    <a:pt x="238340" y="169062"/>
                  </a:lnTo>
                  <a:lnTo>
                    <a:pt x="238340" y="164934"/>
                  </a:lnTo>
                  <a:lnTo>
                    <a:pt x="242455" y="160807"/>
                  </a:lnTo>
                  <a:lnTo>
                    <a:pt x="254774" y="160807"/>
                  </a:lnTo>
                  <a:lnTo>
                    <a:pt x="254774" y="156692"/>
                  </a:lnTo>
                  <a:lnTo>
                    <a:pt x="258889" y="156692"/>
                  </a:lnTo>
                  <a:lnTo>
                    <a:pt x="258889" y="164934"/>
                  </a:lnTo>
                  <a:lnTo>
                    <a:pt x="267106" y="164934"/>
                  </a:lnTo>
                  <a:lnTo>
                    <a:pt x="267106" y="160807"/>
                  </a:lnTo>
                  <a:lnTo>
                    <a:pt x="271221" y="152565"/>
                  </a:lnTo>
                  <a:lnTo>
                    <a:pt x="271221" y="148437"/>
                  </a:lnTo>
                  <a:close/>
                </a:path>
                <a:path w="4672965" h="449579">
                  <a:moveTo>
                    <a:pt x="336969" y="111328"/>
                  </a:moveTo>
                  <a:lnTo>
                    <a:pt x="332854" y="107213"/>
                  </a:lnTo>
                  <a:lnTo>
                    <a:pt x="332854" y="111328"/>
                  </a:lnTo>
                  <a:lnTo>
                    <a:pt x="336969" y="111328"/>
                  </a:lnTo>
                  <a:close/>
                </a:path>
                <a:path w="4672965" h="449579">
                  <a:moveTo>
                    <a:pt x="546544" y="317487"/>
                  </a:moveTo>
                  <a:lnTo>
                    <a:pt x="538327" y="317487"/>
                  </a:lnTo>
                  <a:lnTo>
                    <a:pt x="538327" y="321614"/>
                  </a:lnTo>
                  <a:lnTo>
                    <a:pt x="542442" y="321614"/>
                  </a:lnTo>
                  <a:lnTo>
                    <a:pt x="546544" y="317487"/>
                  </a:lnTo>
                  <a:close/>
                </a:path>
                <a:path w="4672965" h="449579">
                  <a:moveTo>
                    <a:pt x="579424" y="342226"/>
                  </a:moveTo>
                  <a:lnTo>
                    <a:pt x="575310" y="342226"/>
                  </a:lnTo>
                  <a:lnTo>
                    <a:pt x="571207" y="346354"/>
                  </a:lnTo>
                  <a:lnTo>
                    <a:pt x="579424" y="346354"/>
                  </a:lnTo>
                  <a:lnTo>
                    <a:pt x="579424" y="342226"/>
                  </a:lnTo>
                  <a:close/>
                </a:path>
                <a:path w="4672965" h="449579">
                  <a:moveTo>
                    <a:pt x="583526" y="338112"/>
                  </a:moveTo>
                  <a:lnTo>
                    <a:pt x="579424" y="338112"/>
                  </a:lnTo>
                  <a:lnTo>
                    <a:pt x="579424" y="342226"/>
                  </a:lnTo>
                  <a:lnTo>
                    <a:pt x="583526" y="338112"/>
                  </a:lnTo>
                  <a:close/>
                </a:path>
                <a:path w="4672965" h="449579">
                  <a:moveTo>
                    <a:pt x="599973" y="358724"/>
                  </a:moveTo>
                  <a:lnTo>
                    <a:pt x="595858" y="354596"/>
                  </a:lnTo>
                  <a:lnTo>
                    <a:pt x="595858" y="358724"/>
                  </a:lnTo>
                  <a:lnTo>
                    <a:pt x="599973" y="362851"/>
                  </a:lnTo>
                  <a:lnTo>
                    <a:pt x="599973" y="358724"/>
                  </a:lnTo>
                  <a:close/>
                </a:path>
                <a:path w="4672965" h="449579">
                  <a:moveTo>
                    <a:pt x="604075" y="371094"/>
                  </a:moveTo>
                  <a:lnTo>
                    <a:pt x="599973" y="371094"/>
                  </a:lnTo>
                  <a:lnTo>
                    <a:pt x="599973" y="375221"/>
                  </a:lnTo>
                  <a:lnTo>
                    <a:pt x="604075" y="375221"/>
                  </a:lnTo>
                  <a:lnTo>
                    <a:pt x="604075" y="371094"/>
                  </a:lnTo>
                  <a:close/>
                </a:path>
                <a:path w="4672965" h="449579">
                  <a:moveTo>
                    <a:pt x="628738" y="383463"/>
                  </a:moveTo>
                  <a:lnTo>
                    <a:pt x="624624" y="383463"/>
                  </a:lnTo>
                  <a:lnTo>
                    <a:pt x="624624" y="387578"/>
                  </a:lnTo>
                  <a:lnTo>
                    <a:pt x="628738" y="383463"/>
                  </a:lnTo>
                  <a:close/>
                </a:path>
                <a:path w="4672965" h="449579">
                  <a:moveTo>
                    <a:pt x="665721" y="329857"/>
                  </a:moveTo>
                  <a:lnTo>
                    <a:pt x="661606" y="329857"/>
                  </a:lnTo>
                  <a:lnTo>
                    <a:pt x="661606" y="333984"/>
                  </a:lnTo>
                  <a:lnTo>
                    <a:pt x="665721" y="333984"/>
                  </a:lnTo>
                  <a:lnTo>
                    <a:pt x="665721" y="329857"/>
                  </a:lnTo>
                  <a:close/>
                </a:path>
                <a:path w="4672965" h="449579">
                  <a:moveTo>
                    <a:pt x="813663" y="160807"/>
                  </a:moveTo>
                  <a:lnTo>
                    <a:pt x="809548" y="156692"/>
                  </a:lnTo>
                  <a:lnTo>
                    <a:pt x="809548" y="160807"/>
                  </a:lnTo>
                  <a:lnTo>
                    <a:pt x="805434" y="160807"/>
                  </a:lnTo>
                  <a:lnTo>
                    <a:pt x="805434" y="164934"/>
                  </a:lnTo>
                  <a:lnTo>
                    <a:pt x="813663" y="164934"/>
                  </a:lnTo>
                  <a:lnTo>
                    <a:pt x="813663" y="160807"/>
                  </a:lnTo>
                  <a:close/>
                </a:path>
                <a:path w="4672965" h="449579">
                  <a:moveTo>
                    <a:pt x="830097" y="173177"/>
                  </a:moveTo>
                  <a:lnTo>
                    <a:pt x="821880" y="173177"/>
                  </a:lnTo>
                  <a:lnTo>
                    <a:pt x="817765" y="169062"/>
                  </a:lnTo>
                  <a:lnTo>
                    <a:pt x="830097" y="181419"/>
                  </a:lnTo>
                  <a:lnTo>
                    <a:pt x="830097" y="173177"/>
                  </a:lnTo>
                  <a:close/>
                </a:path>
                <a:path w="4672965" h="449579">
                  <a:moveTo>
                    <a:pt x="969822" y="173177"/>
                  </a:moveTo>
                  <a:lnTo>
                    <a:pt x="965708" y="169062"/>
                  </a:lnTo>
                  <a:lnTo>
                    <a:pt x="965708" y="173177"/>
                  </a:lnTo>
                  <a:lnTo>
                    <a:pt x="969822" y="173177"/>
                  </a:lnTo>
                  <a:close/>
                </a:path>
                <a:path w="4672965" h="449579">
                  <a:moveTo>
                    <a:pt x="969822" y="156692"/>
                  </a:moveTo>
                  <a:lnTo>
                    <a:pt x="965708" y="156692"/>
                  </a:lnTo>
                  <a:lnTo>
                    <a:pt x="965708" y="160807"/>
                  </a:lnTo>
                  <a:lnTo>
                    <a:pt x="969822" y="160807"/>
                  </a:lnTo>
                  <a:lnTo>
                    <a:pt x="969822" y="156692"/>
                  </a:lnTo>
                  <a:close/>
                </a:path>
                <a:path w="4672965" h="449579">
                  <a:moveTo>
                    <a:pt x="978039" y="131953"/>
                  </a:moveTo>
                  <a:lnTo>
                    <a:pt x="973924" y="131953"/>
                  </a:lnTo>
                  <a:lnTo>
                    <a:pt x="969822" y="127825"/>
                  </a:lnTo>
                  <a:lnTo>
                    <a:pt x="973924" y="127825"/>
                  </a:lnTo>
                  <a:lnTo>
                    <a:pt x="973924" y="123698"/>
                  </a:lnTo>
                  <a:lnTo>
                    <a:pt x="965708" y="123698"/>
                  </a:lnTo>
                  <a:lnTo>
                    <a:pt x="961593" y="123698"/>
                  </a:lnTo>
                  <a:lnTo>
                    <a:pt x="952995" y="126796"/>
                  </a:lnTo>
                  <a:lnTo>
                    <a:pt x="937323" y="132981"/>
                  </a:lnTo>
                  <a:lnTo>
                    <a:pt x="928725" y="136067"/>
                  </a:lnTo>
                  <a:lnTo>
                    <a:pt x="924610" y="138137"/>
                  </a:lnTo>
                  <a:lnTo>
                    <a:pt x="924610" y="136067"/>
                  </a:lnTo>
                  <a:lnTo>
                    <a:pt x="920508" y="131953"/>
                  </a:lnTo>
                  <a:lnTo>
                    <a:pt x="916393" y="136067"/>
                  </a:lnTo>
                  <a:lnTo>
                    <a:pt x="920508" y="136067"/>
                  </a:lnTo>
                  <a:lnTo>
                    <a:pt x="923239" y="138823"/>
                  </a:lnTo>
                  <a:lnTo>
                    <a:pt x="920508" y="140195"/>
                  </a:lnTo>
                  <a:lnTo>
                    <a:pt x="920508" y="144322"/>
                  </a:lnTo>
                  <a:lnTo>
                    <a:pt x="916393" y="144322"/>
                  </a:lnTo>
                  <a:lnTo>
                    <a:pt x="938999" y="156171"/>
                  </a:lnTo>
                  <a:lnTo>
                    <a:pt x="949909" y="161137"/>
                  </a:lnTo>
                  <a:lnTo>
                    <a:pt x="961593" y="164934"/>
                  </a:lnTo>
                  <a:lnTo>
                    <a:pt x="961593" y="160807"/>
                  </a:lnTo>
                  <a:lnTo>
                    <a:pt x="965708" y="156692"/>
                  </a:lnTo>
                  <a:lnTo>
                    <a:pt x="961593" y="152565"/>
                  </a:lnTo>
                  <a:lnTo>
                    <a:pt x="965708" y="152565"/>
                  </a:lnTo>
                  <a:lnTo>
                    <a:pt x="965708" y="148437"/>
                  </a:lnTo>
                  <a:lnTo>
                    <a:pt x="969822" y="148437"/>
                  </a:lnTo>
                  <a:lnTo>
                    <a:pt x="969822" y="140195"/>
                  </a:lnTo>
                  <a:lnTo>
                    <a:pt x="973924" y="136067"/>
                  </a:lnTo>
                  <a:lnTo>
                    <a:pt x="978039" y="131953"/>
                  </a:lnTo>
                  <a:close/>
                </a:path>
                <a:path w="4672965" h="449579">
                  <a:moveTo>
                    <a:pt x="986256" y="127825"/>
                  </a:moveTo>
                  <a:lnTo>
                    <a:pt x="982141" y="131953"/>
                  </a:lnTo>
                  <a:lnTo>
                    <a:pt x="986256" y="131953"/>
                  </a:lnTo>
                  <a:lnTo>
                    <a:pt x="986256" y="127825"/>
                  </a:lnTo>
                  <a:close/>
                </a:path>
                <a:path w="4672965" h="449579">
                  <a:moveTo>
                    <a:pt x="1015022" y="123698"/>
                  </a:moveTo>
                  <a:lnTo>
                    <a:pt x="990358" y="123698"/>
                  </a:lnTo>
                  <a:lnTo>
                    <a:pt x="994473" y="127825"/>
                  </a:lnTo>
                  <a:lnTo>
                    <a:pt x="994473" y="131953"/>
                  </a:lnTo>
                  <a:lnTo>
                    <a:pt x="998588" y="136067"/>
                  </a:lnTo>
                  <a:lnTo>
                    <a:pt x="990358" y="136067"/>
                  </a:lnTo>
                  <a:lnTo>
                    <a:pt x="990358" y="140195"/>
                  </a:lnTo>
                  <a:lnTo>
                    <a:pt x="994473" y="144322"/>
                  </a:lnTo>
                  <a:lnTo>
                    <a:pt x="1002690" y="136067"/>
                  </a:lnTo>
                  <a:lnTo>
                    <a:pt x="1006805" y="127825"/>
                  </a:lnTo>
                  <a:lnTo>
                    <a:pt x="1015022" y="123698"/>
                  </a:lnTo>
                  <a:close/>
                </a:path>
                <a:path w="4672965" h="449579">
                  <a:moveTo>
                    <a:pt x="1093101" y="342226"/>
                  </a:moveTo>
                  <a:lnTo>
                    <a:pt x="1088986" y="342226"/>
                  </a:lnTo>
                  <a:lnTo>
                    <a:pt x="1088986" y="346354"/>
                  </a:lnTo>
                  <a:lnTo>
                    <a:pt x="1093101" y="350481"/>
                  </a:lnTo>
                  <a:lnTo>
                    <a:pt x="1093101" y="342226"/>
                  </a:lnTo>
                  <a:close/>
                </a:path>
                <a:path w="4672965" h="449579">
                  <a:moveTo>
                    <a:pt x="1101318" y="333984"/>
                  </a:moveTo>
                  <a:lnTo>
                    <a:pt x="1097203" y="333984"/>
                  </a:lnTo>
                  <a:lnTo>
                    <a:pt x="1097203" y="338112"/>
                  </a:lnTo>
                  <a:lnTo>
                    <a:pt x="1093101" y="338112"/>
                  </a:lnTo>
                  <a:lnTo>
                    <a:pt x="1097203" y="342226"/>
                  </a:lnTo>
                  <a:lnTo>
                    <a:pt x="1101318" y="342226"/>
                  </a:lnTo>
                  <a:lnTo>
                    <a:pt x="1101318" y="333984"/>
                  </a:lnTo>
                  <a:close/>
                </a:path>
                <a:path w="4672965" h="449579">
                  <a:moveTo>
                    <a:pt x="1146517" y="70104"/>
                  </a:moveTo>
                  <a:lnTo>
                    <a:pt x="1142415" y="70104"/>
                  </a:lnTo>
                  <a:lnTo>
                    <a:pt x="1142415" y="74218"/>
                  </a:lnTo>
                  <a:lnTo>
                    <a:pt x="1146517" y="74218"/>
                  </a:lnTo>
                  <a:lnTo>
                    <a:pt x="1146517" y="70104"/>
                  </a:lnTo>
                  <a:close/>
                </a:path>
                <a:path w="4672965" h="449579">
                  <a:moveTo>
                    <a:pt x="1261579" y="193789"/>
                  </a:moveTo>
                  <a:lnTo>
                    <a:pt x="1253363" y="193789"/>
                  </a:lnTo>
                  <a:lnTo>
                    <a:pt x="1253363" y="197916"/>
                  </a:lnTo>
                  <a:lnTo>
                    <a:pt x="1257477" y="202044"/>
                  </a:lnTo>
                  <a:lnTo>
                    <a:pt x="1257477" y="197916"/>
                  </a:lnTo>
                  <a:lnTo>
                    <a:pt x="1261579" y="193789"/>
                  </a:lnTo>
                  <a:close/>
                </a:path>
                <a:path w="4672965" h="449579">
                  <a:moveTo>
                    <a:pt x="1265694" y="53606"/>
                  </a:moveTo>
                  <a:lnTo>
                    <a:pt x="1259535" y="51155"/>
                  </a:lnTo>
                  <a:lnTo>
                    <a:pt x="1247203" y="47802"/>
                  </a:lnTo>
                  <a:lnTo>
                    <a:pt x="1241044" y="45364"/>
                  </a:lnTo>
                  <a:lnTo>
                    <a:pt x="1241044" y="74218"/>
                  </a:lnTo>
                  <a:lnTo>
                    <a:pt x="1245146" y="74218"/>
                  </a:lnTo>
                  <a:lnTo>
                    <a:pt x="1249260" y="78346"/>
                  </a:lnTo>
                  <a:lnTo>
                    <a:pt x="1252982" y="72161"/>
                  </a:lnTo>
                  <a:lnTo>
                    <a:pt x="1261973" y="59791"/>
                  </a:lnTo>
                  <a:lnTo>
                    <a:pt x="1265694" y="53606"/>
                  </a:lnTo>
                  <a:close/>
                </a:path>
                <a:path w="4672965" h="449579">
                  <a:moveTo>
                    <a:pt x="1269809" y="49479"/>
                  </a:moveTo>
                  <a:lnTo>
                    <a:pt x="1265694" y="49479"/>
                  </a:lnTo>
                  <a:lnTo>
                    <a:pt x="1265694" y="53606"/>
                  </a:lnTo>
                  <a:lnTo>
                    <a:pt x="1269809" y="53606"/>
                  </a:lnTo>
                  <a:lnTo>
                    <a:pt x="1269809" y="49479"/>
                  </a:lnTo>
                  <a:close/>
                </a:path>
                <a:path w="4672965" h="449579">
                  <a:moveTo>
                    <a:pt x="1286243" y="45364"/>
                  </a:moveTo>
                  <a:lnTo>
                    <a:pt x="1278026" y="45364"/>
                  </a:lnTo>
                  <a:lnTo>
                    <a:pt x="1269809" y="41236"/>
                  </a:lnTo>
                  <a:lnTo>
                    <a:pt x="1269809" y="49479"/>
                  </a:lnTo>
                  <a:lnTo>
                    <a:pt x="1273911" y="49479"/>
                  </a:lnTo>
                  <a:lnTo>
                    <a:pt x="1282128" y="53606"/>
                  </a:lnTo>
                  <a:lnTo>
                    <a:pt x="1286243" y="53606"/>
                  </a:lnTo>
                  <a:lnTo>
                    <a:pt x="1286243" y="45364"/>
                  </a:lnTo>
                  <a:close/>
                </a:path>
                <a:path w="4672965" h="449579">
                  <a:moveTo>
                    <a:pt x="1294460" y="243268"/>
                  </a:moveTo>
                  <a:lnTo>
                    <a:pt x="1286243" y="243268"/>
                  </a:lnTo>
                  <a:lnTo>
                    <a:pt x="1282128" y="247396"/>
                  </a:lnTo>
                  <a:lnTo>
                    <a:pt x="1273911" y="247396"/>
                  </a:lnTo>
                  <a:lnTo>
                    <a:pt x="1273911" y="251523"/>
                  </a:lnTo>
                  <a:lnTo>
                    <a:pt x="1269809" y="255638"/>
                  </a:lnTo>
                  <a:lnTo>
                    <a:pt x="1273911" y="255638"/>
                  </a:lnTo>
                  <a:lnTo>
                    <a:pt x="1282128" y="259765"/>
                  </a:lnTo>
                  <a:lnTo>
                    <a:pt x="1286243" y="259765"/>
                  </a:lnTo>
                  <a:lnTo>
                    <a:pt x="1294460" y="251523"/>
                  </a:lnTo>
                  <a:lnTo>
                    <a:pt x="1294460" y="243268"/>
                  </a:lnTo>
                  <a:close/>
                </a:path>
                <a:path w="4672965" h="449579">
                  <a:moveTo>
                    <a:pt x="1302677" y="111328"/>
                  </a:moveTo>
                  <a:lnTo>
                    <a:pt x="1298575" y="111328"/>
                  </a:lnTo>
                  <a:lnTo>
                    <a:pt x="1290345" y="107213"/>
                  </a:lnTo>
                  <a:lnTo>
                    <a:pt x="1286243" y="107213"/>
                  </a:lnTo>
                  <a:lnTo>
                    <a:pt x="1286243" y="111328"/>
                  </a:lnTo>
                  <a:lnTo>
                    <a:pt x="1282128" y="115455"/>
                  </a:lnTo>
                  <a:lnTo>
                    <a:pt x="1286243" y="119583"/>
                  </a:lnTo>
                  <a:lnTo>
                    <a:pt x="1298575" y="119583"/>
                  </a:lnTo>
                  <a:lnTo>
                    <a:pt x="1298575" y="115455"/>
                  </a:lnTo>
                  <a:lnTo>
                    <a:pt x="1302677" y="111328"/>
                  </a:lnTo>
                  <a:close/>
                </a:path>
                <a:path w="4672965" h="449579">
                  <a:moveTo>
                    <a:pt x="1306791" y="103085"/>
                  </a:moveTo>
                  <a:lnTo>
                    <a:pt x="1302677" y="103085"/>
                  </a:lnTo>
                  <a:lnTo>
                    <a:pt x="1306791" y="107213"/>
                  </a:lnTo>
                  <a:lnTo>
                    <a:pt x="1306791" y="103085"/>
                  </a:lnTo>
                  <a:close/>
                </a:path>
                <a:path w="4672965" h="449579">
                  <a:moveTo>
                    <a:pt x="1310894" y="164934"/>
                  </a:moveTo>
                  <a:lnTo>
                    <a:pt x="1306791" y="164934"/>
                  </a:lnTo>
                  <a:lnTo>
                    <a:pt x="1306791" y="169062"/>
                  </a:lnTo>
                  <a:lnTo>
                    <a:pt x="1310894" y="169062"/>
                  </a:lnTo>
                  <a:lnTo>
                    <a:pt x="1310894" y="164934"/>
                  </a:lnTo>
                  <a:close/>
                </a:path>
                <a:path w="4672965" h="449579">
                  <a:moveTo>
                    <a:pt x="1315008" y="119583"/>
                  </a:moveTo>
                  <a:lnTo>
                    <a:pt x="1310894" y="111328"/>
                  </a:lnTo>
                  <a:lnTo>
                    <a:pt x="1306791" y="107213"/>
                  </a:lnTo>
                  <a:lnTo>
                    <a:pt x="1306791" y="115455"/>
                  </a:lnTo>
                  <a:lnTo>
                    <a:pt x="1310894" y="115455"/>
                  </a:lnTo>
                  <a:lnTo>
                    <a:pt x="1315008" y="119583"/>
                  </a:lnTo>
                  <a:close/>
                </a:path>
                <a:path w="4672965" h="449579">
                  <a:moveTo>
                    <a:pt x="1388973" y="8255"/>
                  </a:moveTo>
                  <a:lnTo>
                    <a:pt x="1384871" y="8255"/>
                  </a:lnTo>
                  <a:lnTo>
                    <a:pt x="1384871" y="12369"/>
                  </a:lnTo>
                  <a:lnTo>
                    <a:pt x="1380756" y="12369"/>
                  </a:lnTo>
                  <a:lnTo>
                    <a:pt x="1384871" y="16497"/>
                  </a:lnTo>
                  <a:lnTo>
                    <a:pt x="1388973" y="12369"/>
                  </a:lnTo>
                  <a:lnTo>
                    <a:pt x="1388973" y="8255"/>
                  </a:lnTo>
                  <a:close/>
                </a:path>
                <a:path w="4672965" h="449579">
                  <a:moveTo>
                    <a:pt x="1397190" y="20624"/>
                  </a:moveTo>
                  <a:lnTo>
                    <a:pt x="1393088" y="20624"/>
                  </a:lnTo>
                  <a:lnTo>
                    <a:pt x="1388973" y="16497"/>
                  </a:lnTo>
                  <a:lnTo>
                    <a:pt x="1384871" y="16497"/>
                  </a:lnTo>
                  <a:lnTo>
                    <a:pt x="1393088" y="24739"/>
                  </a:lnTo>
                  <a:lnTo>
                    <a:pt x="1397190" y="24739"/>
                  </a:lnTo>
                  <a:lnTo>
                    <a:pt x="1397190" y="20624"/>
                  </a:lnTo>
                  <a:close/>
                </a:path>
                <a:path w="4672965" h="449579">
                  <a:moveTo>
                    <a:pt x="1553349" y="214414"/>
                  </a:moveTo>
                  <a:lnTo>
                    <a:pt x="1546542" y="211378"/>
                  </a:lnTo>
                  <a:lnTo>
                    <a:pt x="1538973" y="208737"/>
                  </a:lnTo>
                  <a:lnTo>
                    <a:pt x="1531391" y="206870"/>
                  </a:lnTo>
                  <a:lnTo>
                    <a:pt x="1524584" y="206159"/>
                  </a:lnTo>
                  <a:lnTo>
                    <a:pt x="1530756" y="209905"/>
                  </a:lnTo>
                  <a:lnTo>
                    <a:pt x="1543075" y="218922"/>
                  </a:lnTo>
                  <a:lnTo>
                    <a:pt x="1549247" y="222656"/>
                  </a:lnTo>
                  <a:lnTo>
                    <a:pt x="1549247" y="218528"/>
                  </a:lnTo>
                  <a:lnTo>
                    <a:pt x="1553349" y="218528"/>
                  </a:lnTo>
                  <a:lnTo>
                    <a:pt x="1553349" y="214414"/>
                  </a:lnTo>
                  <a:close/>
                </a:path>
                <a:path w="4672965" h="449579">
                  <a:moveTo>
                    <a:pt x="1795805" y="317487"/>
                  </a:moveTo>
                  <a:lnTo>
                    <a:pt x="1791703" y="313372"/>
                  </a:lnTo>
                  <a:lnTo>
                    <a:pt x="1787588" y="317487"/>
                  </a:lnTo>
                  <a:lnTo>
                    <a:pt x="1791703" y="317487"/>
                  </a:lnTo>
                  <a:lnTo>
                    <a:pt x="1791703" y="321614"/>
                  </a:lnTo>
                  <a:lnTo>
                    <a:pt x="1795805" y="321614"/>
                  </a:lnTo>
                  <a:lnTo>
                    <a:pt x="1795805" y="317487"/>
                  </a:lnTo>
                  <a:close/>
                </a:path>
                <a:path w="4672965" h="449579">
                  <a:moveTo>
                    <a:pt x="1804022" y="309245"/>
                  </a:moveTo>
                  <a:lnTo>
                    <a:pt x="1799920" y="305117"/>
                  </a:lnTo>
                  <a:lnTo>
                    <a:pt x="1799920" y="309245"/>
                  </a:lnTo>
                  <a:lnTo>
                    <a:pt x="1795805" y="313372"/>
                  </a:lnTo>
                  <a:lnTo>
                    <a:pt x="1804022" y="313372"/>
                  </a:lnTo>
                  <a:lnTo>
                    <a:pt x="1804022" y="309245"/>
                  </a:lnTo>
                  <a:close/>
                </a:path>
                <a:path w="4672965" h="449579">
                  <a:moveTo>
                    <a:pt x="1808137" y="305117"/>
                  </a:moveTo>
                  <a:lnTo>
                    <a:pt x="1804022" y="309245"/>
                  </a:lnTo>
                  <a:lnTo>
                    <a:pt x="1808137" y="309245"/>
                  </a:lnTo>
                  <a:lnTo>
                    <a:pt x="1808137" y="305117"/>
                  </a:lnTo>
                  <a:close/>
                </a:path>
                <a:path w="4672965" h="449579">
                  <a:moveTo>
                    <a:pt x="1841017" y="346354"/>
                  </a:moveTo>
                  <a:lnTo>
                    <a:pt x="1834845" y="342620"/>
                  </a:lnTo>
                  <a:lnTo>
                    <a:pt x="1822526" y="333590"/>
                  </a:lnTo>
                  <a:lnTo>
                    <a:pt x="1816354" y="329857"/>
                  </a:lnTo>
                  <a:lnTo>
                    <a:pt x="1816354" y="321614"/>
                  </a:lnTo>
                  <a:lnTo>
                    <a:pt x="1808137" y="321614"/>
                  </a:lnTo>
                  <a:lnTo>
                    <a:pt x="1808137" y="325742"/>
                  </a:lnTo>
                  <a:lnTo>
                    <a:pt x="1812226" y="329844"/>
                  </a:lnTo>
                  <a:lnTo>
                    <a:pt x="1799983" y="329793"/>
                  </a:lnTo>
                  <a:lnTo>
                    <a:pt x="1788109" y="329349"/>
                  </a:lnTo>
                  <a:lnTo>
                    <a:pt x="1776996" y="328117"/>
                  </a:lnTo>
                  <a:lnTo>
                    <a:pt x="1767039" y="325742"/>
                  </a:lnTo>
                  <a:lnTo>
                    <a:pt x="1772564" y="331927"/>
                  </a:lnTo>
                  <a:lnTo>
                    <a:pt x="1782064" y="344297"/>
                  </a:lnTo>
                  <a:lnTo>
                    <a:pt x="1787588" y="350481"/>
                  </a:lnTo>
                  <a:lnTo>
                    <a:pt x="1799983" y="350405"/>
                  </a:lnTo>
                  <a:lnTo>
                    <a:pt x="1812759" y="349961"/>
                  </a:lnTo>
                  <a:lnTo>
                    <a:pt x="1826310" y="348742"/>
                  </a:lnTo>
                  <a:lnTo>
                    <a:pt x="1841017" y="346354"/>
                  </a:lnTo>
                  <a:close/>
                </a:path>
                <a:path w="4672965" h="449579">
                  <a:moveTo>
                    <a:pt x="1849234" y="317487"/>
                  </a:moveTo>
                  <a:lnTo>
                    <a:pt x="1846211" y="308864"/>
                  </a:lnTo>
                  <a:lnTo>
                    <a:pt x="1843582" y="301002"/>
                  </a:lnTo>
                  <a:lnTo>
                    <a:pt x="1841715" y="293141"/>
                  </a:lnTo>
                  <a:lnTo>
                    <a:pt x="1841017" y="284505"/>
                  </a:lnTo>
                  <a:lnTo>
                    <a:pt x="1816354" y="296875"/>
                  </a:lnTo>
                  <a:lnTo>
                    <a:pt x="1816354" y="305117"/>
                  </a:lnTo>
                  <a:lnTo>
                    <a:pt x="1812251" y="309245"/>
                  </a:lnTo>
                  <a:lnTo>
                    <a:pt x="1812251" y="313372"/>
                  </a:lnTo>
                  <a:lnTo>
                    <a:pt x="1845119" y="325742"/>
                  </a:lnTo>
                  <a:lnTo>
                    <a:pt x="1849234" y="321614"/>
                  </a:lnTo>
                  <a:lnTo>
                    <a:pt x="1849234" y="317487"/>
                  </a:lnTo>
                  <a:close/>
                </a:path>
                <a:path w="4672965" h="449579">
                  <a:moveTo>
                    <a:pt x="1853336" y="329857"/>
                  </a:moveTo>
                  <a:lnTo>
                    <a:pt x="1849234" y="329857"/>
                  </a:lnTo>
                  <a:lnTo>
                    <a:pt x="1845119" y="325742"/>
                  </a:lnTo>
                  <a:lnTo>
                    <a:pt x="1845119" y="329857"/>
                  </a:lnTo>
                  <a:lnTo>
                    <a:pt x="1841017" y="338112"/>
                  </a:lnTo>
                  <a:lnTo>
                    <a:pt x="1841017" y="342226"/>
                  </a:lnTo>
                  <a:lnTo>
                    <a:pt x="1853336" y="329857"/>
                  </a:lnTo>
                  <a:close/>
                </a:path>
                <a:path w="4672965" h="449579">
                  <a:moveTo>
                    <a:pt x="2050592" y="94843"/>
                  </a:moveTo>
                  <a:lnTo>
                    <a:pt x="2046478" y="94843"/>
                  </a:lnTo>
                  <a:lnTo>
                    <a:pt x="2050592" y="98958"/>
                  </a:lnTo>
                  <a:lnTo>
                    <a:pt x="2050592" y="94843"/>
                  </a:lnTo>
                  <a:close/>
                </a:path>
                <a:path w="4672965" h="449579">
                  <a:moveTo>
                    <a:pt x="2058809" y="111328"/>
                  </a:moveTo>
                  <a:lnTo>
                    <a:pt x="2054707" y="107213"/>
                  </a:lnTo>
                  <a:lnTo>
                    <a:pt x="2050592" y="111328"/>
                  </a:lnTo>
                  <a:lnTo>
                    <a:pt x="2054707" y="111328"/>
                  </a:lnTo>
                  <a:lnTo>
                    <a:pt x="2058809" y="115455"/>
                  </a:lnTo>
                  <a:lnTo>
                    <a:pt x="2058809" y="111328"/>
                  </a:lnTo>
                  <a:close/>
                </a:path>
                <a:path w="4672965" h="449579">
                  <a:moveTo>
                    <a:pt x="2116340" y="177304"/>
                  </a:moveTo>
                  <a:lnTo>
                    <a:pt x="2112238" y="177304"/>
                  </a:lnTo>
                  <a:lnTo>
                    <a:pt x="2112238" y="181419"/>
                  </a:lnTo>
                  <a:lnTo>
                    <a:pt x="2116340" y="177304"/>
                  </a:lnTo>
                  <a:close/>
                </a:path>
                <a:path w="4672965" h="449579">
                  <a:moveTo>
                    <a:pt x="2284831" y="4127"/>
                  </a:moveTo>
                  <a:lnTo>
                    <a:pt x="2280716" y="4127"/>
                  </a:lnTo>
                  <a:lnTo>
                    <a:pt x="2280716" y="8255"/>
                  </a:lnTo>
                  <a:lnTo>
                    <a:pt x="2284831" y="12369"/>
                  </a:lnTo>
                  <a:lnTo>
                    <a:pt x="2284831" y="4127"/>
                  </a:lnTo>
                  <a:close/>
                </a:path>
                <a:path w="4672965" h="449579">
                  <a:moveTo>
                    <a:pt x="2288933" y="0"/>
                  </a:moveTo>
                  <a:lnTo>
                    <a:pt x="2284831" y="4127"/>
                  </a:lnTo>
                  <a:lnTo>
                    <a:pt x="2288933" y="4127"/>
                  </a:lnTo>
                  <a:lnTo>
                    <a:pt x="2288933" y="0"/>
                  </a:lnTo>
                  <a:close/>
                </a:path>
                <a:path w="4672965" h="449579">
                  <a:moveTo>
                    <a:pt x="2773845" y="296875"/>
                  </a:moveTo>
                  <a:lnTo>
                    <a:pt x="2769743" y="292747"/>
                  </a:lnTo>
                  <a:lnTo>
                    <a:pt x="2769743" y="296875"/>
                  </a:lnTo>
                  <a:lnTo>
                    <a:pt x="2773845" y="296875"/>
                  </a:lnTo>
                  <a:close/>
                </a:path>
                <a:path w="4672965" h="449579">
                  <a:moveTo>
                    <a:pt x="2777960" y="309245"/>
                  </a:moveTo>
                  <a:lnTo>
                    <a:pt x="2773845" y="305117"/>
                  </a:lnTo>
                  <a:lnTo>
                    <a:pt x="2773845" y="309245"/>
                  </a:lnTo>
                  <a:lnTo>
                    <a:pt x="2777960" y="309245"/>
                  </a:lnTo>
                  <a:close/>
                </a:path>
                <a:path w="4672965" h="449579">
                  <a:moveTo>
                    <a:pt x="2777960" y="305117"/>
                  </a:moveTo>
                  <a:lnTo>
                    <a:pt x="2775902" y="303060"/>
                  </a:lnTo>
                  <a:lnTo>
                    <a:pt x="2773845" y="305117"/>
                  </a:lnTo>
                  <a:lnTo>
                    <a:pt x="2777960" y="305117"/>
                  </a:lnTo>
                  <a:close/>
                </a:path>
                <a:path w="4672965" h="449579">
                  <a:moveTo>
                    <a:pt x="2777960" y="296875"/>
                  </a:moveTo>
                  <a:lnTo>
                    <a:pt x="2773845" y="296875"/>
                  </a:lnTo>
                  <a:lnTo>
                    <a:pt x="2773845" y="301002"/>
                  </a:lnTo>
                  <a:lnTo>
                    <a:pt x="2775902" y="303060"/>
                  </a:lnTo>
                  <a:lnTo>
                    <a:pt x="2777960" y="301002"/>
                  </a:lnTo>
                  <a:lnTo>
                    <a:pt x="2777960" y="296875"/>
                  </a:lnTo>
                  <a:close/>
                </a:path>
                <a:path w="4672965" h="449579">
                  <a:moveTo>
                    <a:pt x="2782062" y="309245"/>
                  </a:moveTo>
                  <a:lnTo>
                    <a:pt x="2777960" y="309245"/>
                  </a:lnTo>
                  <a:lnTo>
                    <a:pt x="2777960" y="313372"/>
                  </a:lnTo>
                  <a:lnTo>
                    <a:pt x="2782062" y="313372"/>
                  </a:lnTo>
                  <a:lnTo>
                    <a:pt x="2782062" y="309245"/>
                  </a:lnTo>
                  <a:close/>
                </a:path>
                <a:path w="4672965" h="449579">
                  <a:moveTo>
                    <a:pt x="2786176" y="292747"/>
                  </a:moveTo>
                  <a:lnTo>
                    <a:pt x="2782062" y="292747"/>
                  </a:lnTo>
                  <a:lnTo>
                    <a:pt x="2782062" y="296875"/>
                  </a:lnTo>
                  <a:lnTo>
                    <a:pt x="2786176" y="296875"/>
                  </a:lnTo>
                  <a:lnTo>
                    <a:pt x="2786176" y="292747"/>
                  </a:lnTo>
                  <a:close/>
                </a:path>
                <a:path w="4672965" h="449579">
                  <a:moveTo>
                    <a:pt x="3760114" y="404075"/>
                  </a:moveTo>
                  <a:lnTo>
                    <a:pt x="3755999" y="404075"/>
                  </a:lnTo>
                  <a:lnTo>
                    <a:pt x="3755999" y="408203"/>
                  </a:lnTo>
                  <a:lnTo>
                    <a:pt x="3760114" y="404075"/>
                  </a:lnTo>
                  <a:close/>
                </a:path>
                <a:path w="4672965" h="449579">
                  <a:moveTo>
                    <a:pt x="3936809" y="268008"/>
                  </a:moveTo>
                  <a:lnTo>
                    <a:pt x="3928592" y="268008"/>
                  </a:lnTo>
                  <a:lnTo>
                    <a:pt x="3924490" y="263893"/>
                  </a:lnTo>
                  <a:lnTo>
                    <a:pt x="3920375" y="263893"/>
                  </a:lnTo>
                  <a:lnTo>
                    <a:pt x="3932707" y="276263"/>
                  </a:lnTo>
                  <a:lnTo>
                    <a:pt x="3932707" y="272135"/>
                  </a:lnTo>
                  <a:lnTo>
                    <a:pt x="3936809" y="268008"/>
                  </a:lnTo>
                  <a:close/>
                </a:path>
                <a:path w="4672965" h="449579">
                  <a:moveTo>
                    <a:pt x="4105300" y="305117"/>
                  </a:moveTo>
                  <a:lnTo>
                    <a:pt x="4097083" y="305117"/>
                  </a:lnTo>
                  <a:lnTo>
                    <a:pt x="4097083" y="309245"/>
                  </a:lnTo>
                  <a:lnTo>
                    <a:pt x="4092968" y="309245"/>
                  </a:lnTo>
                  <a:lnTo>
                    <a:pt x="4092968" y="313372"/>
                  </a:lnTo>
                  <a:lnTo>
                    <a:pt x="4097083" y="313372"/>
                  </a:lnTo>
                  <a:lnTo>
                    <a:pt x="4101185" y="317487"/>
                  </a:lnTo>
                  <a:lnTo>
                    <a:pt x="4105300" y="317487"/>
                  </a:lnTo>
                  <a:lnTo>
                    <a:pt x="4105300" y="305117"/>
                  </a:lnTo>
                  <a:close/>
                </a:path>
                <a:path w="4672965" h="449579">
                  <a:moveTo>
                    <a:pt x="4150499" y="441185"/>
                  </a:moveTo>
                  <a:lnTo>
                    <a:pt x="4142282" y="441185"/>
                  </a:lnTo>
                  <a:lnTo>
                    <a:pt x="4142282" y="449427"/>
                  </a:lnTo>
                  <a:lnTo>
                    <a:pt x="4146397" y="445312"/>
                  </a:lnTo>
                  <a:lnTo>
                    <a:pt x="4150499" y="445312"/>
                  </a:lnTo>
                  <a:lnTo>
                    <a:pt x="4150499" y="441185"/>
                  </a:lnTo>
                  <a:close/>
                </a:path>
                <a:path w="4672965" h="449579">
                  <a:moveTo>
                    <a:pt x="4327207" y="197916"/>
                  </a:moveTo>
                  <a:lnTo>
                    <a:pt x="4323092" y="193789"/>
                  </a:lnTo>
                  <a:lnTo>
                    <a:pt x="4323092" y="197916"/>
                  </a:lnTo>
                  <a:lnTo>
                    <a:pt x="4318990" y="202044"/>
                  </a:lnTo>
                  <a:lnTo>
                    <a:pt x="4327207" y="202044"/>
                  </a:lnTo>
                  <a:lnTo>
                    <a:pt x="4327207" y="197916"/>
                  </a:lnTo>
                  <a:close/>
                </a:path>
                <a:path w="4672965" h="449579">
                  <a:moveTo>
                    <a:pt x="4454601" y="313372"/>
                  </a:moveTo>
                  <a:lnTo>
                    <a:pt x="4450486" y="309245"/>
                  </a:lnTo>
                  <a:lnTo>
                    <a:pt x="4450486" y="305117"/>
                  </a:lnTo>
                  <a:lnTo>
                    <a:pt x="4446384" y="301002"/>
                  </a:lnTo>
                  <a:lnTo>
                    <a:pt x="4438167" y="309245"/>
                  </a:lnTo>
                  <a:lnTo>
                    <a:pt x="4442269" y="309245"/>
                  </a:lnTo>
                  <a:lnTo>
                    <a:pt x="4450486" y="313372"/>
                  </a:lnTo>
                  <a:lnTo>
                    <a:pt x="4454601" y="313372"/>
                  </a:lnTo>
                  <a:close/>
                </a:path>
                <a:path w="4672965" h="449579">
                  <a:moveTo>
                    <a:pt x="4635411" y="408203"/>
                  </a:moveTo>
                  <a:lnTo>
                    <a:pt x="4631309" y="408203"/>
                  </a:lnTo>
                  <a:lnTo>
                    <a:pt x="4631309" y="404075"/>
                  </a:lnTo>
                  <a:lnTo>
                    <a:pt x="4627194" y="404075"/>
                  </a:lnTo>
                  <a:lnTo>
                    <a:pt x="4627194" y="395833"/>
                  </a:lnTo>
                  <a:lnTo>
                    <a:pt x="4623079" y="395833"/>
                  </a:lnTo>
                  <a:lnTo>
                    <a:pt x="4618977" y="391706"/>
                  </a:lnTo>
                  <a:lnTo>
                    <a:pt x="4618977" y="395833"/>
                  </a:lnTo>
                  <a:lnTo>
                    <a:pt x="4623092" y="399948"/>
                  </a:lnTo>
                  <a:lnTo>
                    <a:pt x="4623092" y="412318"/>
                  </a:lnTo>
                  <a:lnTo>
                    <a:pt x="4627194" y="412318"/>
                  </a:lnTo>
                  <a:lnTo>
                    <a:pt x="4631309" y="416445"/>
                  </a:lnTo>
                  <a:lnTo>
                    <a:pt x="4635411" y="416445"/>
                  </a:lnTo>
                  <a:lnTo>
                    <a:pt x="4635411" y="408203"/>
                  </a:lnTo>
                  <a:close/>
                </a:path>
                <a:path w="4672965" h="449579">
                  <a:moveTo>
                    <a:pt x="4639526" y="387578"/>
                  </a:moveTo>
                  <a:lnTo>
                    <a:pt x="4635411" y="383463"/>
                  </a:lnTo>
                  <a:lnTo>
                    <a:pt x="4631309" y="383463"/>
                  </a:lnTo>
                  <a:lnTo>
                    <a:pt x="4631309" y="387578"/>
                  </a:lnTo>
                  <a:lnTo>
                    <a:pt x="4627194" y="391706"/>
                  </a:lnTo>
                  <a:lnTo>
                    <a:pt x="4631309" y="391706"/>
                  </a:lnTo>
                  <a:lnTo>
                    <a:pt x="4631309" y="395833"/>
                  </a:lnTo>
                  <a:lnTo>
                    <a:pt x="4635411" y="395833"/>
                  </a:lnTo>
                  <a:lnTo>
                    <a:pt x="4635411" y="391706"/>
                  </a:lnTo>
                  <a:lnTo>
                    <a:pt x="4639526" y="387578"/>
                  </a:lnTo>
                  <a:close/>
                </a:path>
                <a:path w="4672965" h="449579">
                  <a:moveTo>
                    <a:pt x="4664176" y="404075"/>
                  </a:moveTo>
                  <a:lnTo>
                    <a:pt x="4657953" y="401624"/>
                  </a:lnTo>
                  <a:lnTo>
                    <a:pt x="4651337" y="399948"/>
                  </a:lnTo>
                  <a:lnTo>
                    <a:pt x="4643958" y="398284"/>
                  </a:lnTo>
                  <a:lnTo>
                    <a:pt x="4635411" y="395833"/>
                  </a:lnTo>
                  <a:lnTo>
                    <a:pt x="4635411" y="408203"/>
                  </a:lnTo>
                  <a:lnTo>
                    <a:pt x="4639526" y="412318"/>
                  </a:lnTo>
                  <a:lnTo>
                    <a:pt x="4639526" y="416445"/>
                  </a:lnTo>
                  <a:lnTo>
                    <a:pt x="4647743" y="416445"/>
                  </a:lnTo>
                  <a:lnTo>
                    <a:pt x="4651857" y="420573"/>
                  </a:lnTo>
                  <a:lnTo>
                    <a:pt x="4660074" y="420573"/>
                  </a:lnTo>
                  <a:lnTo>
                    <a:pt x="4660074" y="416445"/>
                  </a:lnTo>
                  <a:lnTo>
                    <a:pt x="4664176" y="408203"/>
                  </a:lnTo>
                  <a:lnTo>
                    <a:pt x="4664176" y="404075"/>
                  </a:lnTo>
                  <a:close/>
                </a:path>
                <a:path w="4672965" h="449579">
                  <a:moveTo>
                    <a:pt x="4672393" y="379336"/>
                  </a:moveTo>
                  <a:lnTo>
                    <a:pt x="4643628" y="379336"/>
                  </a:lnTo>
                  <a:lnTo>
                    <a:pt x="4643628" y="383463"/>
                  </a:lnTo>
                  <a:lnTo>
                    <a:pt x="4639526" y="383463"/>
                  </a:lnTo>
                  <a:lnTo>
                    <a:pt x="4639526" y="387578"/>
                  </a:lnTo>
                  <a:lnTo>
                    <a:pt x="4645749" y="390029"/>
                  </a:lnTo>
                  <a:lnTo>
                    <a:pt x="4652365" y="391706"/>
                  </a:lnTo>
                  <a:lnTo>
                    <a:pt x="4659744" y="393382"/>
                  </a:lnTo>
                  <a:lnTo>
                    <a:pt x="4668291" y="395833"/>
                  </a:lnTo>
                  <a:lnTo>
                    <a:pt x="4668291" y="391706"/>
                  </a:lnTo>
                  <a:lnTo>
                    <a:pt x="4672393" y="383463"/>
                  </a:lnTo>
                  <a:lnTo>
                    <a:pt x="4672393" y="379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3204662" y="8410954"/>
            <a:ext cx="374904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39825" algn="l"/>
              </a:tabLst>
            </a:pPr>
            <a:r>
              <a:rPr sz="4000" spc="-150" dirty="0">
                <a:solidFill>
                  <a:srgbClr val="2D2E2B"/>
                </a:solidFill>
                <a:latin typeface="Brush Script MT" panose="03060802040406070304" pitchFamily="66" charset="0"/>
                <a:cs typeface="Arial"/>
              </a:rPr>
              <a:t>TIM	</a:t>
            </a:r>
            <a:r>
              <a:rPr sz="4000" spc="-175" dirty="0">
                <a:solidFill>
                  <a:srgbClr val="2D2E2B"/>
                </a:solidFill>
                <a:latin typeface="Brush Script MT" panose="03060802040406070304" pitchFamily="66" charset="0"/>
                <a:cs typeface="Arial"/>
              </a:rPr>
              <a:t>PUBLIKASI</a:t>
            </a:r>
            <a:endParaRPr sz="4000" dirty="0">
              <a:latin typeface="Brush Script MT" panose="03060802040406070304" pitchFamily="66" charset="0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82952" y="7634029"/>
            <a:ext cx="2320290" cy="1915160"/>
            <a:chOff x="4182952" y="7634029"/>
            <a:chExt cx="2320290" cy="1915160"/>
          </a:xfrm>
        </p:grpSpPr>
        <p:sp>
          <p:nvSpPr>
            <p:cNvPr id="22" name="object 22"/>
            <p:cNvSpPr/>
            <p:nvPr/>
          </p:nvSpPr>
          <p:spPr>
            <a:xfrm>
              <a:off x="4182952" y="8288505"/>
              <a:ext cx="970280" cy="840740"/>
            </a:xfrm>
            <a:custGeom>
              <a:avLst/>
              <a:gdLst/>
              <a:ahLst/>
              <a:cxnLst/>
              <a:rect l="l" t="t" r="r" b="b"/>
              <a:pathLst>
                <a:path w="970279" h="840740">
                  <a:moveTo>
                    <a:pt x="970131" y="840134"/>
                  </a:moveTo>
                  <a:lnTo>
                    <a:pt x="0" y="840134"/>
                  </a:lnTo>
                  <a:lnTo>
                    <a:pt x="485065" y="0"/>
                  </a:lnTo>
                  <a:lnTo>
                    <a:pt x="970131" y="840134"/>
                  </a:lnTo>
                  <a:close/>
                </a:path>
              </a:pathLst>
            </a:custGeom>
            <a:solidFill>
              <a:srgbClr val="FFFFFF">
                <a:alpha val="7372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92025" y="7634029"/>
              <a:ext cx="2211070" cy="1915160"/>
            </a:xfrm>
            <a:custGeom>
              <a:avLst/>
              <a:gdLst/>
              <a:ahLst/>
              <a:cxnLst/>
              <a:rect l="l" t="t" r="r" b="b"/>
              <a:pathLst>
                <a:path w="2211070" h="1915159">
                  <a:moveTo>
                    <a:pt x="2210943" y="1914677"/>
                  </a:moveTo>
                  <a:lnTo>
                    <a:pt x="0" y="1914677"/>
                  </a:lnTo>
                  <a:lnTo>
                    <a:pt x="1105471" y="0"/>
                  </a:lnTo>
                  <a:lnTo>
                    <a:pt x="2210943" y="1914677"/>
                  </a:lnTo>
                  <a:close/>
                </a:path>
              </a:pathLst>
            </a:custGeom>
            <a:solidFill>
              <a:srgbClr val="D9D9D9">
                <a:alpha val="4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193851" y="5913771"/>
            <a:ext cx="11338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5110" algn="l"/>
                <a:tab pos="2453005" algn="l"/>
                <a:tab pos="3615690" algn="l"/>
                <a:tab pos="5445125" algn="l"/>
                <a:tab pos="6785609" algn="l"/>
                <a:tab pos="8589645" algn="l"/>
                <a:tab pos="9490075" algn="l"/>
              </a:tabLst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“MEMUTUS	MATA	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RANTAI	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KEMISKINAN	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MELALUI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PENDIDIKAN	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YANG	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BERKUALITAS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"/>
            <a:ext cx="18288000" cy="10287000"/>
            <a:chOff x="0" y="5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5"/>
              <a:ext cx="18287999" cy="1028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9283" y="528643"/>
              <a:ext cx="17226915" cy="9391650"/>
            </a:xfrm>
            <a:custGeom>
              <a:avLst/>
              <a:gdLst/>
              <a:ahLst/>
              <a:cxnLst/>
              <a:rect l="l" t="t" r="r" b="b"/>
              <a:pathLst>
                <a:path w="17226915" h="9391650">
                  <a:moveTo>
                    <a:pt x="17226377" y="9391258"/>
                  </a:moveTo>
                  <a:lnTo>
                    <a:pt x="0" y="9391258"/>
                  </a:lnTo>
                  <a:lnTo>
                    <a:pt x="0" y="0"/>
                  </a:lnTo>
                  <a:lnTo>
                    <a:pt x="17226377" y="0"/>
                  </a:lnTo>
                  <a:lnTo>
                    <a:pt x="17226377" y="9391258"/>
                  </a:lnTo>
                  <a:close/>
                </a:path>
              </a:pathLst>
            </a:custGeom>
            <a:solidFill>
              <a:srgbClr val="A28F99">
                <a:alpha val="407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61357" y="2045444"/>
            <a:ext cx="4155440" cy="243268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7300" spc="-420" dirty="0">
                <a:latin typeface="Arial"/>
                <a:cs typeface="Arial"/>
              </a:rPr>
              <a:t>M</a:t>
            </a:r>
            <a:r>
              <a:rPr sz="7300" spc="-865" dirty="0">
                <a:latin typeface="Arial"/>
                <a:cs typeface="Arial"/>
              </a:rPr>
              <a:t>E</a:t>
            </a:r>
            <a:r>
              <a:rPr sz="7300" spc="-919" dirty="0">
                <a:latin typeface="Arial"/>
                <a:cs typeface="Arial"/>
              </a:rPr>
              <a:t>N</a:t>
            </a:r>
            <a:r>
              <a:rPr sz="7300" spc="40" dirty="0">
                <a:latin typeface="Arial"/>
                <a:cs typeface="Arial"/>
              </a:rPr>
              <a:t>G</a:t>
            </a:r>
            <a:r>
              <a:rPr sz="7300" spc="-409" dirty="0">
                <a:latin typeface="Arial"/>
                <a:cs typeface="Arial"/>
              </a:rPr>
              <a:t>A</a:t>
            </a:r>
            <a:r>
              <a:rPr sz="7300" spc="-1045" dirty="0">
                <a:latin typeface="Arial"/>
                <a:cs typeface="Arial"/>
              </a:rPr>
              <a:t>P</a:t>
            </a:r>
            <a:r>
              <a:rPr sz="7300" spc="-405" dirty="0">
                <a:latin typeface="Arial"/>
                <a:cs typeface="Arial"/>
              </a:rPr>
              <a:t>A</a:t>
            </a:r>
            <a:endParaRPr sz="7300">
              <a:latin typeface="Arial"/>
              <a:cs typeface="Arial"/>
            </a:endParaRPr>
          </a:p>
          <a:p>
            <a:pPr marL="1130300" marR="1138555" algn="ctr">
              <a:lnSpc>
                <a:spcPts val="4220"/>
              </a:lnSpc>
              <a:spcBef>
                <a:spcPts val="969"/>
              </a:spcBef>
            </a:pPr>
            <a:r>
              <a:rPr sz="3900" spc="-235" dirty="0">
                <a:latin typeface="Arial"/>
                <a:cs typeface="Arial"/>
              </a:rPr>
              <a:t>Harus</a:t>
            </a:r>
            <a:r>
              <a:rPr sz="3900" spc="-135" dirty="0">
                <a:latin typeface="Arial"/>
                <a:cs typeface="Arial"/>
              </a:rPr>
              <a:t> </a:t>
            </a:r>
            <a:r>
              <a:rPr sz="3900" spc="-345" dirty="0">
                <a:latin typeface="Arial"/>
                <a:cs typeface="Arial"/>
              </a:rPr>
              <a:t>CT </a:t>
            </a:r>
            <a:r>
              <a:rPr sz="3900" spc="-315" dirty="0">
                <a:latin typeface="Arial"/>
                <a:cs typeface="Arial"/>
              </a:rPr>
              <a:t> </a:t>
            </a:r>
            <a:r>
              <a:rPr sz="3900" spc="-385" dirty="0">
                <a:latin typeface="Arial"/>
                <a:cs typeface="Arial"/>
              </a:rPr>
              <a:t>ARSA</a:t>
            </a:r>
            <a:r>
              <a:rPr sz="3900" spc="-90" dirty="0">
                <a:latin typeface="Arial"/>
                <a:cs typeface="Arial"/>
              </a:rPr>
              <a:t> </a:t>
            </a:r>
            <a:r>
              <a:rPr sz="3900" spc="-220" dirty="0">
                <a:latin typeface="Arial"/>
                <a:cs typeface="Arial"/>
              </a:rPr>
              <a:t>?</a:t>
            </a:r>
            <a:endParaRPr sz="39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1449" y="5"/>
            <a:ext cx="12797155" cy="6103620"/>
            <a:chOff x="171449" y="5"/>
            <a:chExt cx="12797155" cy="6103620"/>
          </a:xfrm>
        </p:grpSpPr>
        <p:sp>
          <p:nvSpPr>
            <p:cNvPr id="7" name="object 7"/>
            <p:cNvSpPr/>
            <p:nvPr/>
          </p:nvSpPr>
          <p:spPr>
            <a:xfrm>
              <a:off x="3231451" y="676642"/>
              <a:ext cx="8255" cy="5426710"/>
            </a:xfrm>
            <a:custGeom>
              <a:avLst/>
              <a:gdLst/>
              <a:ahLst/>
              <a:cxnLst/>
              <a:rect l="l" t="t" r="r" b="b"/>
              <a:pathLst>
                <a:path w="8255" h="5426710">
                  <a:moveTo>
                    <a:pt x="7658" y="4238701"/>
                  </a:moveTo>
                  <a:lnTo>
                    <a:pt x="0" y="4238701"/>
                  </a:lnTo>
                  <a:lnTo>
                    <a:pt x="0" y="5426405"/>
                  </a:lnTo>
                  <a:lnTo>
                    <a:pt x="7658" y="5426405"/>
                  </a:lnTo>
                  <a:lnTo>
                    <a:pt x="7658" y="4238701"/>
                  </a:lnTo>
                  <a:close/>
                </a:path>
                <a:path w="8255" h="5426710">
                  <a:moveTo>
                    <a:pt x="7658" y="0"/>
                  </a:moveTo>
                  <a:lnTo>
                    <a:pt x="0" y="0"/>
                  </a:lnTo>
                  <a:lnTo>
                    <a:pt x="0" y="1187716"/>
                  </a:lnTo>
                  <a:lnTo>
                    <a:pt x="7658" y="1187716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1449" y="5"/>
              <a:ext cx="5669280" cy="5669280"/>
            </a:xfrm>
            <a:custGeom>
              <a:avLst/>
              <a:gdLst/>
              <a:ahLst/>
              <a:cxnLst/>
              <a:rect l="l" t="t" r="r" b="b"/>
              <a:pathLst>
                <a:path w="5669280" h="5669280">
                  <a:moveTo>
                    <a:pt x="5669112" y="5669112"/>
                  </a:moveTo>
                  <a:lnTo>
                    <a:pt x="0" y="5669112"/>
                  </a:lnTo>
                  <a:lnTo>
                    <a:pt x="0" y="0"/>
                  </a:lnTo>
                  <a:lnTo>
                    <a:pt x="5669112" y="0"/>
                  </a:lnTo>
                  <a:lnTo>
                    <a:pt x="5669112" y="5669112"/>
                  </a:lnTo>
                  <a:close/>
                </a:path>
              </a:pathLst>
            </a:custGeom>
            <a:solidFill>
              <a:srgbClr val="FFFFFF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23005" y="679870"/>
              <a:ext cx="6945630" cy="857250"/>
            </a:xfrm>
            <a:custGeom>
              <a:avLst/>
              <a:gdLst/>
              <a:ahLst/>
              <a:cxnLst/>
              <a:rect l="l" t="t" r="r" b="b"/>
              <a:pathLst>
                <a:path w="6945630" h="857250">
                  <a:moveTo>
                    <a:pt x="6769652" y="857249"/>
                  </a:moveTo>
                  <a:lnTo>
                    <a:pt x="175779" y="857249"/>
                  </a:lnTo>
                  <a:lnTo>
                    <a:pt x="130008" y="850780"/>
                  </a:lnTo>
                  <a:lnTo>
                    <a:pt x="88286" y="832643"/>
                  </a:lnTo>
                  <a:lnTo>
                    <a:pt x="52519" y="804743"/>
                  </a:lnTo>
                  <a:lnTo>
                    <a:pt x="24612" y="768984"/>
                  </a:lnTo>
                  <a:lnTo>
                    <a:pt x="6470" y="727273"/>
                  </a:lnTo>
                  <a:lnTo>
                    <a:pt x="0" y="681513"/>
                  </a:lnTo>
                  <a:lnTo>
                    <a:pt x="0" y="175736"/>
                  </a:lnTo>
                  <a:lnTo>
                    <a:pt x="6470" y="129976"/>
                  </a:lnTo>
                  <a:lnTo>
                    <a:pt x="24612" y="88264"/>
                  </a:lnTo>
                  <a:lnTo>
                    <a:pt x="52519" y="52506"/>
                  </a:lnTo>
                  <a:lnTo>
                    <a:pt x="88286" y="24606"/>
                  </a:lnTo>
                  <a:lnTo>
                    <a:pt x="130008" y="6469"/>
                  </a:lnTo>
                  <a:lnTo>
                    <a:pt x="175779" y="0"/>
                  </a:lnTo>
                  <a:lnTo>
                    <a:pt x="6769653" y="0"/>
                  </a:lnTo>
                  <a:lnTo>
                    <a:pt x="6816913" y="6469"/>
                  </a:lnTo>
                  <a:lnTo>
                    <a:pt x="6859051" y="24606"/>
                  </a:lnTo>
                  <a:lnTo>
                    <a:pt x="6894521" y="52506"/>
                  </a:lnTo>
                  <a:lnTo>
                    <a:pt x="6921773" y="88264"/>
                  </a:lnTo>
                  <a:lnTo>
                    <a:pt x="6939260" y="129976"/>
                  </a:lnTo>
                  <a:lnTo>
                    <a:pt x="6945433" y="175736"/>
                  </a:lnTo>
                  <a:lnTo>
                    <a:pt x="6945433" y="681513"/>
                  </a:lnTo>
                  <a:lnTo>
                    <a:pt x="6938962" y="727273"/>
                  </a:lnTo>
                  <a:lnTo>
                    <a:pt x="6920820" y="768984"/>
                  </a:lnTo>
                  <a:lnTo>
                    <a:pt x="6892913" y="804743"/>
                  </a:lnTo>
                  <a:lnTo>
                    <a:pt x="6857145" y="832643"/>
                  </a:lnTo>
                  <a:lnTo>
                    <a:pt x="6815423" y="850780"/>
                  </a:lnTo>
                  <a:lnTo>
                    <a:pt x="6769652" y="8572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358100" y="943943"/>
              <a:ext cx="263525" cy="332105"/>
            </a:xfrm>
            <a:custGeom>
              <a:avLst/>
              <a:gdLst/>
              <a:ahLst/>
              <a:cxnLst/>
              <a:rect l="l" t="t" r="r" b="b"/>
              <a:pathLst>
                <a:path w="263525" h="332105">
                  <a:moveTo>
                    <a:pt x="113010" y="215986"/>
                  </a:moveTo>
                  <a:lnTo>
                    <a:pt x="59419" y="203128"/>
                  </a:lnTo>
                  <a:lnTo>
                    <a:pt x="18689" y="164551"/>
                  </a:lnTo>
                  <a:lnTo>
                    <a:pt x="2076" y="127047"/>
                  </a:lnTo>
                  <a:lnTo>
                    <a:pt x="0" y="105481"/>
                  </a:lnTo>
                  <a:lnTo>
                    <a:pt x="1540" y="83113"/>
                  </a:lnTo>
                  <a:lnTo>
                    <a:pt x="17082" y="44001"/>
                  </a:lnTo>
                  <a:lnTo>
                    <a:pt x="48701" y="14533"/>
                  </a:lnTo>
                  <a:lnTo>
                    <a:pt x="87220" y="0"/>
                  </a:lnTo>
                  <a:lnTo>
                    <a:pt x="128552" y="1138"/>
                  </a:lnTo>
                  <a:lnTo>
                    <a:pt x="167473" y="17546"/>
                  </a:lnTo>
                  <a:lnTo>
                    <a:pt x="168745" y="18819"/>
                  </a:lnTo>
                  <a:lnTo>
                    <a:pt x="108724" y="18819"/>
                  </a:lnTo>
                  <a:lnTo>
                    <a:pt x="95929" y="19622"/>
                  </a:lnTo>
                  <a:lnTo>
                    <a:pt x="37648" y="55855"/>
                  </a:lnTo>
                  <a:lnTo>
                    <a:pt x="23580" y="120282"/>
                  </a:lnTo>
                  <a:lnTo>
                    <a:pt x="35839" y="151693"/>
                  </a:lnTo>
                  <a:lnTo>
                    <a:pt x="60022" y="175602"/>
                  </a:lnTo>
                  <a:lnTo>
                    <a:pt x="91038" y="188661"/>
                  </a:lnTo>
                  <a:lnTo>
                    <a:pt x="124466" y="189666"/>
                  </a:lnTo>
                  <a:lnTo>
                    <a:pt x="182498" y="189666"/>
                  </a:lnTo>
                  <a:lnTo>
                    <a:pt x="177320" y="194555"/>
                  </a:lnTo>
                  <a:lnTo>
                    <a:pt x="182938" y="203128"/>
                  </a:lnTo>
                  <a:lnTo>
                    <a:pt x="164457" y="203128"/>
                  </a:lnTo>
                  <a:lnTo>
                    <a:pt x="151596" y="208753"/>
                  </a:lnTo>
                  <a:lnTo>
                    <a:pt x="138734" y="212772"/>
                  </a:lnTo>
                  <a:lnTo>
                    <a:pt x="125872" y="215183"/>
                  </a:lnTo>
                  <a:lnTo>
                    <a:pt x="113010" y="215986"/>
                  </a:lnTo>
                  <a:close/>
                </a:path>
                <a:path w="263525" h="332105">
                  <a:moveTo>
                    <a:pt x="182498" y="189666"/>
                  </a:moveTo>
                  <a:lnTo>
                    <a:pt x="124466" y="189666"/>
                  </a:lnTo>
                  <a:lnTo>
                    <a:pt x="155884" y="177410"/>
                  </a:lnTo>
                  <a:lnTo>
                    <a:pt x="170354" y="166293"/>
                  </a:lnTo>
                  <a:lnTo>
                    <a:pt x="181608" y="152764"/>
                  </a:lnTo>
                  <a:lnTo>
                    <a:pt x="189646" y="137628"/>
                  </a:lnTo>
                  <a:lnTo>
                    <a:pt x="194470" y="121689"/>
                  </a:lnTo>
                  <a:lnTo>
                    <a:pt x="196077" y="105615"/>
                  </a:lnTo>
                  <a:lnTo>
                    <a:pt x="194470" y="89542"/>
                  </a:lnTo>
                  <a:lnTo>
                    <a:pt x="170487" y="42929"/>
                  </a:lnTo>
                  <a:lnTo>
                    <a:pt x="125873" y="18819"/>
                  </a:lnTo>
                  <a:lnTo>
                    <a:pt x="168745" y="18819"/>
                  </a:lnTo>
                  <a:lnTo>
                    <a:pt x="198757" y="48823"/>
                  </a:lnTo>
                  <a:lnTo>
                    <a:pt x="209274" y="66369"/>
                  </a:lnTo>
                  <a:lnTo>
                    <a:pt x="215370" y="86327"/>
                  </a:lnTo>
                  <a:lnTo>
                    <a:pt x="217446" y="107892"/>
                  </a:lnTo>
                  <a:lnTo>
                    <a:pt x="215906" y="130261"/>
                  </a:lnTo>
                  <a:lnTo>
                    <a:pt x="211083" y="148746"/>
                  </a:lnTo>
                  <a:lnTo>
                    <a:pt x="203044" y="165623"/>
                  </a:lnTo>
                  <a:lnTo>
                    <a:pt x="191790" y="180893"/>
                  </a:lnTo>
                  <a:lnTo>
                    <a:pt x="182498" y="189666"/>
                  </a:lnTo>
                  <a:close/>
                </a:path>
                <a:path w="263525" h="332105">
                  <a:moveTo>
                    <a:pt x="258778" y="331715"/>
                  </a:moveTo>
                  <a:lnTo>
                    <a:pt x="250203" y="331715"/>
                  </a:lnTo>
                  <a:lnTo>
                    <a:pt x="245916" y="327429"/>
                  </a:lnTo>
                  <a:lnTo>
                    <a:pt x="164457" y="203128"/>
                  </a:lnTo>
                  <a:lnTo>
                    <a:pt x="182938" y="203128"/>
                  </a:lnTo>
                  <a:lnTo>
                    <a:pt x="258779" y="318856"/>
                  </a:lnTo>
                  <a:lnTo>
                    <a:pt x="263066" y="323143"/>
                  </a:lnTo>
                  <a:lnTo>
                    <a:pt x="263066" y="327429"/>
                  </a:lnTo>
                  <a:lnTo>
                    <a:pt x="258778" y="331715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10324" y="1705445"/>
              <a:ext cx="190499" cy="190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10324" y="2191220"/>
              <a:ext cx="190499" cy="190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10324" y="5310193"/>
              <a:ext cx="190499" cy="190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10324" y="4567243"/>
              <a:ext cx="190499" cy="190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297184" y="863532"/>
            <a:ext cx="6600825" cy="11156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750" spc="10" dirty="0">
                <a:latin typeface="Arial Unicode MS"/>
                <a:cs typeface="Arial Unicode MS"/>
              </a:rPr>
              <a:t>Keunggulan </a:t>
            </a:r>
            <a:r>
              <a:rPr sz="2750" spc="-75" dirty="0">
                <a:latin typeface="Arial Unicode MS"/>
                <a:cs typeface="Arial Unicode MS"/>
              </a:rPr>
              <a:t>SMAU </a:t>
            </a:r>
            <a:r>
              <a:rPr sz="2750" spc="-50" dirty="0">
                <a:latin typeface="Arial Unicode MS"/>
                <a:cs typeface="Arial Unicode MS"/>
              </a:rPr>
              <a:t>CT</a:t>
            </a:r>
            <a:r>
              <a:rPr sz="2750" spc="-20" dirty="0">
                <a:latin typeface="Arial Unicode MS"/>
                <a:cs typeface="Arial Unicode MS"/>
              </a:rPr>
              <a:t> </a:t>
            </a:r>
            <a:r>
              <a:rPr sz="2750" spc="-130" dirty="0">
                <a:latin typeface="Arial Unicode MS"/>
                <a:cs typeface="Arial Unicode MS"/>
              </a:rPr>
              <a:t>ARSA</a:t>
            </a:r>
            <a:endParaRPr sz="2750" dirty="0">
              <a:latin typeface="Arial Unicode MS"/>
              <a:cs typeface="Arial Unicode MS"/>
            </a:endParaRPr>
          </a:p>
          <a:p>
            <a:pPr marL="522605">
              <a:lnSpc>
                <a:spcPct val="100000"/>
              </a:lnSpc>
              <a:spcBef>
                <a:spcPts val="2365"/>
              </a:spcBef>
              <a:tabLst>
                <a:tab pos="3402329" algn="l"/>
              </a:tabLst>
            </a:pPr>
            <a:r>
              <a:rPr sz="2400" dirty="0">
                <a:solidFill>
                  <a:srgbClr val="2A2060"/>
                </a:solidFill>
                <a:latin typeface="Arial"/>
                <a:cs typeface="Arial"/>
              </a:rPr>
              <a:t>BEASISWA</a:t>
            </a:r>
            <a:r>
              <a:rPr sz="2400" spc="180" dirty="0">
                <a:solidFill>
                  <a:srgbClr val="2A2060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2A2060"/>
                </a:solidFill>
                <a:latin typeface="Arial"/>
                <a:cs typeface="Arial"/>
              </a:rPr>
              <a:t>PENUH	</a:t>
            </a:r>
            <a:r>
              <a:rPr sz="2400" spc="45" dirty="0">
                <a:solidFill>
                  <a:srgbClr val="2A2060"/>
                </a:solidFill>
                <a:latin typeface="Arial"/>
                <a:cs typeface="Arial"/>
              </a:rPr>
              <a:t>SELAMA</a:t>
            </a:r>
            <a:r>
              <a:rPr sz="2400" spc="95" dirty="0">
                <a:solidFill>
                  <a:srgbClr val="2A206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2A2060"/>
                </a:solidFill>
                <a:latin typeface="Arial"/>
                <a:cs typeface="Arial"/>
              </a:rPr>
              <a:t>PENDIDIKAN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22322" y="2073281"/>
            <a:ext cx="11481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3825" algn="l"/>
                <a:tab pos="2933700" algn="l"/>
                <a:tab pos="3387090" algn="l"/>
                <a:tab pos="4893945" algn="l"/>
                <a:tab pos="6405880" algn="l"/>
                <a:tab pos="7465695" algn="l"/>
                <a:tab pos="9601835" algn="l"/>
              </a:tabLst>
            </a:pPr>
            <a:r>
              <a:rPr sz="2400" spc="-35" dirty="0">
                <a:solidFill>
                  <a:srgbClr val="2A2060"/>
                </a:solidFill>
                <a:latin typeface="Arial"/>
                <a:cs typeface="Arial"/>
              </a:rPr>
              <a:t>T</a:t>
            </a:r>
            <a:r>
              <a:rPr sz="2400" spc="-250" dirty="0">
                <a:solidFill>
                  <a:srgbClr val="2A2060"/>
                </a:solidFill>
                <a:latin typeface="Arial"/>
                <a:cs typeface="Arial"/>
              </a:rPr>
              <a:t>E</a:t>
            </a:r>
            <a:r>
              <a:rPr sz="2400" spc="310" dirty="0">
                <a:solidFill>
                  <a:srgbClr val="2A2060"/>
                </a:solidFill>
                <a:latin typeface="Arial"/>
                <a:cs typeface="Arial"/>
              </a:rPr>
              <a:t>M</a:t>
            </a:r>
            <a:r>
              <a:rPr sz="2400" spc="-190" dirty="0">
                <a:solidFill>
                  <a:srgbClr val="2A2060"/>
                </a:solidFill>
                <a:latin typeface="Arial"/>
                <a:cs typeface="Arial"/>
              </a:rPr>
              <a:t>P</a:t>
            </a:r>
            <a:r>
              <a:rPr sz="2400" spc="170" dirty="0">
                <a:solidFill>
                  <a:srgbClr val="2A2060"/>
                </a:solidFill>
                <a:latin typeface="Arial"/>
                <a:cs typeface="Arial"/>
              </a:rPr>
              <a:t>A</a:t>
            </a:r>
            <a:r>
              <a:rPr sz="2400" spc="-155" dirty="0">
                <a:solidFill>
                  <a:srgbClr val="2A206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2A2060"/>
                </a:solidFill>
                <a:latin typeface="Arial"/>
                <a:cs typeface="Arial"/>
              </a:rPr>
              <a:t>	</a:t>
            </a:r>
            <a:r>
              <a:rPr sz="2400" spc="-35" dirty="0">
                <a:solidFill>
                  <a:srgbClr val="2A2060"/>
                </a:solidFill>
                <a:latin typeface="Arial"/>
                <a:cs typeface="Arial"/>
              </a:rPr>
              <a:t>T</a:t>
            </a:r>
            <a:r>
              <a:rPr sz="2400" spc="100" dirty="0">
                <a:solidFill>
                  <a:srgbClr val="2A2060"/>
                </a:solidFill>
                <a:latin typeface="Arial"/>
                <a:cs typeface="Arial"/>
              </a:rPr>
              <a:t>I</a:t>
            </a:r>
            <a:r>
              <a:rPr sz="2400" spc="-45" dirty="0">
                <a:solidFill>
                  <a:srgbClr val="2A2060"/>
                </a:solidFill>
                <a:latin typeface="Arial"/>
                <a:cs typeface="Arial"/>
              </a:rPr>
              <a:t>N</a:t>
            </a:r>
            <a:r>
              <a:rPr sz="2400" spc="130" dirty="0">
                <a:solidFill>
                  <a:srgbClr val="2A2060"/>
                </a:solidFill>
                <a:latin typeface="Arial"/>
                <a:cs typeface="Arial"/>
              </a:rPr>
              <a:t>GG</a:t>
            </a:r>
            <a:r>
              <a:rPr sz="2400" spc="170" dirty="0">
                <a:solidFill>
                  <a:srgbClr val="2A2060"/>
                </a:solidFill>
                <a:latin typeface="Arial"/>
                <a:cs typeface="Arial"/>
              </a:rPr>
              <a:t>A</a:t>
            </a:r>
            <a:r>
              <a:rPr sz="2400" spc="-165" dirty="0">
                <a:solidFill>
                  <a:srgbClr val="2A206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2A2060"/>
                </a:solidFill>
                <a:latin typeface="Arial"/>
                <a:cs typeface="Arial"/>
              </a:rPr>
              <a:t>	</a:t>
            </a:r>
            <a:r>
              <a:rPr sz="2400" spc="-90" dirty="0">
                <a:solidFill>
                  <a:srgbClr val="2A2060"/>
                </a:solidFill>
                <a:latin typeface="Arial"/>
                <a:cs typeface="Arial"/>
              </a:rPr>
              <a:t>D</a:t>
            </a:r>
            <a:r>
              <a:rPr sz="2400" spc="-20" dirty="0">
                <a:solidFill>
                  <a:srgbClr val="2A206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2A2060"/>
                </a:solidFill>
                <a:latin typeface="Arial"/>
                <a:cs typeface="Arial"/>
              </a:rPr>
              <a:t>	</a:t>
            </a:r>
            <a:r>
              <a:rPr sz="2400" spc="170" dirty="0">
                <a:solidFill>
                  <a:srgbClr val="2A2060"/>
                </a:solidFill>
                <a:latin typeface="Arial"/>
                <a:cs typeface="Arial"/>
              </a:rPr>
              <a:t>A</a:t>
            </a:r>
            <a:r>
              <a:rPr sz="2400" spc="30" dirty="0">
                <a:solidFill>
                  <a:srgbClr val="2A2060"/>
                </a:solidFill>
                <a:latin typeface="Arial"/>
                <a:cs typeface="Arial"/>
              </a:rPr>
              <a:t>S</a:t>
            </a:r>
            <a:r>
              <a:rPr sz="2400" spc="-295" dirty="0">
                <a:solidFill>
                  <a:srgbClr val="2A2060"/>
                </a:solidFill>
                <a:latin typeface="Arial"/>
                <a:cs typeface="Arial"/>
              </a:rPr>
              <a:t>R</a:t>
            </a:r>
            <a:r>
              <a:rPr sz="2400" spc="170" dirty="0">
                <a:solidFill>
                  <a:srgbClr val="2A2060"/>
                </a:solidFill>
                <a:latin typeface="Arial"/>
                <a:cs typeface="Arial"/>
              </a:rPr>
              <a:t>A</a:t>
            </a:r>
            <a:r>
              <a:rPr sz="2400" spc="310" dirty="0">
                <a:solidFill>
                  <a:srgbClr val="2A2060"/>
                </a:solidFill>
                <a:latin typeface="Arial"/>
                <a:cs typeface="Arial"/>
              </a:rPr>
              <a:t>M</a:t>
            </a:r>
            <a:r>
              <a:rPr sz="2400" spc="50" dirty="0">
                <a:solidFill>
                  <a:srgbClr val="2A206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2A2060"/>
                </a:solidFill>
                <a:latin typeface="Arial"/>
                <a:cs typeface="Arial"/>
              </a:rPr>
              <a:t>	</a:t>
            </a:r>
            <a:r>
              <a:rPr sz="2400" spc="-35" dirty="0">
                <a:solidFill>
                  <a:srgbClr val="2A2060"/>
                </a:solidFill>
                <a:latin typeface="Arial"/>
                <a:cs typeface="Arial"/>
              </a:rPr>
              <a:t>T</a:t>
            </a:r>
            <a:r>
              <a:rPr sz="2400" spc="-250" dirty="0">
                <a:solidFill>
                  <a:srgbClr val="2A2060"/>
                </a:solidFill>
                <a:latin typeface="Arial"/>
                <a:cs typeface="Arial"/>
              </a:rPr>
              <a:t>E</a:t>
            </a:r>
            <a:r>
              <a:rPr sz="2400" spc="-295" dirty="0">
                <a:solidFill>
                  <a:srgbClr val="2A2060"/>
                </a:solidFill>
                <a:latin typeface="Arial"/>
                <a:cs typeface="Arial"/>
              </a:rPr>
              <a:t>R</a:t>
            </a:r>
            <a:r>
              <a:rPr sz="2400" spc="-190" dirty="0">
                <a:solidFill>
                  <a:srgbClr val="2A2060"/>
                </a:solidFill>
                <a:latin typeface="Arial"/>
                <a:cs typeface="Arial"/>
              </a:rPr>
              <a:t>P</a:t>
            </a:r>
            <a:r>
              <a:rPr sz="2400" spc="170" dirty="0">
                <a:solidFill>
                  <a:srgbClr val="2A2060"/>
                </a:solidFill>
                <a:latin typeface="Arial"/>
                <a:cs typeface="Arial"/>
              </a:rPr>
              <a:t>A</a:t>
            </a:r>
            <a:r>
              <a:rPr sz="2400" spc="-90" dirty="0">
                <a:solidFill>
                  <a:srgbClr val="2A2060"/>
                </a:solidFill>
                <a:latin typeface="Arial"/>
                <a:cs typeface="Arial"/>
              </a:rPr>
              <a:t>D</a:t>
            </a:r>
            <a:r>
              <a:rPr sz="2400" spc="-170" dirty="0">
                <a:solidFill>
                  <a:srgbClr val="2A206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2A2060"/>
                </a:solidFill>
                <a:latin typeface="Arial"/>
                <a:cs typeface="Arial"/>
              </a:rPr>
              <a:t>	</a:t>
            </a:r>
            <a:r>
              <a:rPr sz="2400" spc="120" dirty="0">
                <a:solidFill>
                  <a:srgbClr val="2A2060"/>
                </a:solidFill>
                <a:latin typeface="Arial"/>
                <a:cs typeface="Arial"/>
              </a:rPr>
              <a:t>Y</a:t>
            </a:r>
            <a:r>
              <a:rPr sz="2400" spc="170" dirty="0">
                <a:solidFill>
                  <a:srgbClr val="2A2060"/>
                </a:solidFill>
                <a:latin typeface="Arial"/>
                <a:cs typeface="Arial"/>
              </a:rPr>
              <a:t>A</a:t>
            </a:r>
            <a:r>
              <a:rPr sz="2400" spc="-45" dirty="0">
                <a:solidFill>
                  <a:srgbClr val="2A2060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2A206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2A2060"/>
                </a:solidFill>
                <a:latin typeface="Arial"/>
                <a:cs typeface="Arial"/>
              </a:rPr>
              <a:t>	</a:t>
            </a:r>
            <a:r>
              <a:rPr sz="2400" spc="310" dirty="0">
                <a:solidFill>
                  <a:srgbClr val="2A2060"/>
                </a:solidFill>
                <a:latin typeface="Arial"/>
                <a:cs typeface="Arial"/>
              </a:rPr>
              <a:t>M</a:t>
            </a:r>
            <a:r>
              <a:rPr sz="2400" spc="-250" dirty="0">
                <a:solidFill>
                  <a:srgbClr val="2A2060"/>
                </a:solidFill>
                <a:latin typeface="Arial"/>
                <a:cs typeface="Arial"/>
              </a:rPr>
              <a:t>E</a:t>
            </a:r>
            <a:r>
              <a:rPr sz="2400" spc="-45" dirty="0">
                <a:solidFill>
                  <a:srgbClr val="2A2060"/>
                </a:solidFill>
                <a:latin typeface="Arial"/>
                <a:cs typeface="Arial"/>
              </a:rPr>
              <a:t>N</a:t>
            </a:r>
            <a:r>
              <a:rPr sz="2400" spc="-90" dirty="0">
                <a:solidFill>
                  <a:srgbClr val="2A2060"/>
                </a:solidFill>
                <a:latin typeface="Arial"/>
                <a:cs typeface="Arial"/>
              </a:rPr>
              <a:t>D</a:t>
            </a:r>
            <a:r>
              <a:rPr sz="2400" spc="-50" dirty="0">
                <a:solidFill>
                  <a:srgbClr val="2A206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2A2060"/>
                </a:solidFill>
                <a:latin typeface="Arial"/>
                <a:cs typeface="Arial"/>
              </a:rPr>
              <a:t>K</a:t>
            </a:r>
            <a:r>
              <a:rPr sz="2400" spc="-50" dirty="0">
                <a:solidFill>
                  <a:srgbClr val="2A2060"/>
                </a:solidFill>
                <a:latin typeface="Arial"/>
                <a:cs typeface="Arial"/>
              </a:rPr>
              <a:t>U</a:t>
            </a:r>
            <a:r>
              <a:rPr sz="2400" spc="-45" dirty="0">
                <a:solidFill>
                  <a:srgbClr val="2A2060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2A206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2A2060"/>
                </a:solidFill>
                <a:latin typeface="Arial"/>
                <a:cs typeface="Arial"/>
              </a:rPr>
              <a:t>	</a:t>
            </a:r>
            <a:r>
              <a:rPr sz="2400" spc="-190" dirty="0">
                <a:solidFill>
                  <a:srgbClr val="2A2060"/>
                </a:solidFill>
                <a:latin typeface="Arial"/>
                <a:cs typeface="Arial"/>
              </a:rPr>
              <a:t>P</a:t>
            </a:r>
            <a:r>
              <a:rPr sz="2400" spc="-250" dirty="0">
                <a:solidFill>
                  <a:srgbClr val="2A2060"/>
                </a:solidFill>
                <a:latin typeface="Arial"/>
                <a:cs typeface="Arial"/>
              </a:rPr>
              <a:t>E</a:t>
            </a:r>
            <a:r>
              <a:rPr sz="2400" spc="-45" dirty="0">
                <a:solidFill>
                  <a:srgbClr val="2A2060"/>
                </a:solidFill>
                <a:latin typeface="Arial"/>
                <a:cs typeface="Arial"/>
              </a:rPr>
              <a:t>N</a:t>
            </a:r>
            <a:r>
              <a:rPr sz="2400" spc="130" dirty="0">
                <a:solidFill>
                  <a:srgbClr val="2A2060"/>
                </a:solidFill>
                <a:latin typeface="Arial"/>
                <a:cs typeface="Arial"/>
              </a:rPr>
              <a:t>G</a:t>
            </a:r>
            <a:r>
              <a:rPr sz="2400" spc="-50" dirty="0">
                <a:solidFill>
                  <a:srgbClr val="2A2060"/>
                </a:solidFill>
                <a:latin typeface="Arial"/>
                <a:cs typeface="Arial"/>
              </a:rPr>
              <a:t>U</a:t>
            </a:r>
            <a:r>
              <a:rPr sz="2400" spc="170" dirty="0">
                <a:solidFill>
                  <a:srgbClr val="2A2060"/>
                </a:solidFill>
                <a:latin typeface="Arial"/>
                <a:cs typeface="Arial"/>
              </a:rPr>
              <a:t>A</a:t>
            </a:r>
            <a:r>
              <a:rPr sz="2400" spc="-35" dirty="0">
                <a:solidFill>
                  <a:srgbClr val="2A2060"/>
                </a:solidFill>
                <a:latin typeface="Arial"/>
                <a:cs typeface="Arial"/>
              </a:rPr>
              <a:t>T</a:t>
            </a:r>
            <a:r>
              <a:rPr sz="2400" spc="170" dirty="0">
                <a:solidFill>
                  <a:srgbClr val="2A2060"/>
                </a:solidFill>
                <a:latin typeface="Arial"/>
                <a:cs typeface="Arial"/>
              </a:rPr>
              <a:t>A</a:t>
            </a:r>
            <a:r>
              <a:rPr sz="2400" spc="-165" dirty="0">
                <a:solidFill>
                  <a:srgbClr val="2A206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10324" y="3019895"/>
            <a:ext cx="190500" cy="3083560"/>
            <a:chOff x="6410324" y="3019895"/>
            <a:chExt cx="190500" cy="3083560"/>
          </a:xfrm>
        </p:grpSpPr>
        <p:sp>
          <p:nvSpPr>
            <p:cNvPr id="18" name="object 18"/>
            <p:cNvSpPr/>
            <p:nvPr/>
          </p:nvSpPr>
          <p:spPr>
            <a:xfrm>
              <a:off x="6410324" y="3019895"/>
              <a:ext cx="190499" cy="190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10324" y="3934408"/>
              <a:ext cx="190499" cy="190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10324" y="5912595"/>
              <a:ext cx="190499" cy="190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799849" y="4468818"/>
            <a:ext cx="11598275" cy="171767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4925" marR="1950720">
              <a:lnSpc>
                <a:spcPts val="2850"/>
              </a:lnSpc>
              <a:spcBef>
                <a:spcPts val="220"/>
              </a:spcBef>
            </a:pPr>
            <a:r>
              <a:rPr sz="2400" spc="5" dirty="0">
                <a:solidFill>
                  <a:srgbClr val="2A2060"/>
                </a:solidFill>
                <a:latin typeface="Arial"/>
                <a:cs typeface="Arial"/>
              </a:rPr>
              <a:t>TENAGA </a:t>
            </a:r>
            <a:r>
              <a:rPr sz="2400" spc="-75" dirty="0">
                <a:solidFill>
                  <a:srgbClr val="2A2060"/>
                </a:solidFill>
                <a:latin typeface="Arial"/>
                <a:cs typeface="Arial"/>
              </a:rPr>
              <a:t>PENDIDIK </a:t>
            </a:r>
            <a:r>
              <a:rPr sz="2400" spc="65" dirty="0">
                <a:solidFill>
                  <a:srgbClr val="2A2060"/>
                </a:solidFill>
                <a:latin typeface="Arial"/>
                <a:cs typeface="Arial"/>
              </a:rPr>
              <a:t>YANG </a:t>
            </a:r>
            <a:r>
              <a:rPr sz="2400" spc="-45" dirty="0">
                <a:solidFill>
                  <a:srgbClr val="2A2060"/>
                </a:solidFill>
                <a:latin typeface="Arial"/>
                <a:cs typeface="Arial"/>
              </a:rPr>
              <a:t>BERKUALITAS </a:t>
            </a:r>
            <a:r>
              <a:rPr sz="2400" spc="-80" dirty="0">
                <a:solidFill>
                  <a:srgbClr val="2A2060"/>
                </a:solidFill>
                <a:latin typeface="Arial"/>
                <a:cs typeface="Arial"/>
              </a:rPr>
              <a:t>, </a:t>
            </a:r>
            <a:r>
              <a:rPr sz="2400" spc="-35" dirty="0">
                <a:solidFill>
                  <a:srgbClr val="2A2060"/>
                </a:solidFill>
                <a:latin typeface="Arial"/>
                <a:cs typeface="Arial"/>
              </a:rPr>
              <a:t>BERPENGALAMAN </a:t>
            </a:r>
            <a:r>
              <a:rPr sz="2400" spc="-30" dirty="0">
                <a:solidFill>
                  <a:srgbClr val="2A2060"/>
                </a:solidFill>
                <a:latin typeface="Arial"/>
                <a:cs typeface="Arial"/>
              </a:rPr>
              <a:t>DAN  </a:t>
            </a:r>
            <a:r>
              <a:rPr sz="2400" spc="-65" dirty="0">
                <a:solidFill>
                  <a:srgbClr val="2A2060"/>
                </a:solidFill>
                <a:latin typeface="Arial"/>
                <a:cs typeface="Arial"/>
              </a:rPr>
              <a:t>TERSERTIFIKASI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60"/>
              </a:lnSpc>
            </a:pPr>
            <a:r>
              <a:rPr sz="2400" spc="60" dirty="0">
                <a:solidFill>
                  <a:srgbClr val="2A2060"/>
                </a:solidFill>
                <a:latin typeface="Arial"/>
                <a:cs typeface="Arial"/>
              </a:rPr>
              <a:t>MEMILIKI </a:t>
            </a:r>
            <a:r>
              <a:rPr sz="2400" spc="-75" dirty="0">
                <a:solidFill>
                  <a:srgbClr val="2A2060"/>
                </a:solidFill>
                <a:latin typeface="Arial"/>
                <a:cs typeface="Arial"/>
              </a:rPr>
              <a:t>EKSTRAKULIKULER </a:t>
            </a:r>
            <a:r>
              <a:rPr sz="2400" spc="65" dirty="0">
                <a:solidFill>
                  <a:srgbClr val="2A2060"/>
                </a:solidFill>
                <a:latin typeface="Arial"/>
                <a:cs typeface="Arial"/>
              </a:rPr>
              <a:t>YANG </a:t>
            </a:r>
            <a:r>
              <a:rPr sz="2400" spc="25" dirty="0">
                <a:solidFill>
                  <a:srgbClr val="2A2060"/>
                </a:solidFill>
                <a:latin typeface="Arial"/>
                <a:cs typeface="Arial"/>
              </a:rPr>
              <a:t>MENAMPUNG </a:t>
            </a:r>
            <a:r>
              <a:rPr sz="2400" spc="-50" dirty="0">
                <a:solidFill>
                  <a:srgbClr val="2A2060"/>
                </a:solidFill>
                <a:latin typeface="Arial"/>
                <a:cs typeface="Arial"/>
              </a:rPr>
              <a:t>BERBAGAI </a:t>
            </a:r>
            <a:r>
              <a:rPr sz="2400" spc="-60" dirty="0">
                <a:solidFill>
                  <a:srgbClr val="2A2060"/>
                </a:solidFill>
                <a:latin typeface="Arial"/>
                <a:cs typeface="Arial"/>
              </a:rPr>
              <a:t>POTENSI</a:t>
            </a:r>
            <a:r>
              <a:rPr sz="2400" spc="-190" dirty="0">
                <a:solidFill>
                  <a:srgbClr val="2A2060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2A2060"/>
                </a:solidFill>
                <a:latin typeface="Arial"/>
                <a:cs typeface="Arial"/>
              </a:rPr>
              <a:t>SISWA</a:t>
            </a:r>
            <a:endParaRPr sz="24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  <a:spcBef>
                <a:spcPts val="1860"/>
              </a:spcBef>
            </a:pPr>
            <a:r>
              <a:rPr sz="2400" spc="-70" dirty="0">
                <a:solidFill>
                  <a:srgbClr val="2A2060"/>
                </a:solidFill>
                <a:latin typeface="Arial"/>
                <a:cs typeface="Arial"/>
              </a:rPr>
              <a:t>TARGET </a:t>
            </a:r>
            <a:r>
              <a:rPr sz="2400" spc="-55" dirty="0">
                <a:solidFill>
                  <a:srgbClr val="2A2060"/>
                </a:solidFill>
                <a:latin typeface="Arial"/>
                <a:cs typeface="Arial"/>
              </a:rPr>
              <a:t>LULUS </a:t>
            </a:r>
            <a:r>
              <a:rPr sz="2400" spc="-130" dirty="0">
                <a:solidFill>
                  <a:srgbClr val="2A2060"/>
                </a:solidFill>
                <a:latin typeface="Arial"/>
                <a:cs typeface="Arial"/>
              </a:rPr>
              <a:t>PTN</a:t>
            </a:r>
            <a:r>
              <a:rPr sz="2400" spc="95" dirty="0">
                <a:solidFill>
                  <a:srgbClr val="2A2060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2A2060"/>
                </a:solidFill>
                <a:latin typeface="Arial"/>
                <a:cs typeface="Arial"/>
              </a:rPr>
              <a:t>100%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99849" y="2333801"/>
            <a:ext cx="10705465" cy="187452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894"/>
              </a:spcBef>
            </a:pPr>
            <a:r>
              <a:rPr sz="2400" spc="20" dirty="0">
                <a:solidFill>
                  <a:srgbClr val="2A2060"/>
                </a:solidFill>
                <a:latin typeface="Arial"/>
                <a:cs typeface="Arial"/>
              </a:rPr>
              <a:t>AKHLAK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80"/>
              </a:spcBef>
            </a:pPr>
            <a:r>
              <a:rPr sz="2400" spc="-35" dirty="0">
                <a:solidFill>
                  <a:srgbClr val="2A2060"/>
                </a:solidFill>
                <a:latin typeface="Arial"/>
                <a:cs typeface="Arial"/>
              </a:rPr>
              <a:t>MERUPAKAN </a:t>
            </a:r>
            <a:r>
              <a:rPr sz="2400" spc="30" dirty="0">
                <a:solidFill>
                  <a:srgbClr val="2A2060"/>
                </a:solidFill>
                <a:latin typeface="Arial"/>
                <a:cs typeface="Arial"/>
              </a:rPr>
              <a:t>SALAH </a:t>
            </a:r>
            <a:r>
              <a:rPr sz="2400" dirty="0">
                <a:solidFill>
                  <a:srgbClr val="2A2060"/>
                </a:solidFill>
                <a:latin typeface="Arial"/>
                <a:cs typeface="Arial"/>
              </a:rPr>
              <a:t>SATU </a:t>
            </a:r>
            <a:r>
              <a:rPr sz="2400" spc="-25" dirty="0">
                <a:solidFill>
                  <a:srgbClr val="2A2060"/>
                </a:solidFill>
                <a:latin typeface="Arial"/>
                <a:cs typeface="Arial"/>
              </a:rPr>
              <a:t>SEKOLAH </a:t>
            </a:r>
            <a:r>
              <a:rPr sz="2400" spc="-114" dirty="0">
                <a:solidFill>
                  <a:srgbClr val="2A2060"/>
                </a:solidFill>
                <a:latin typeface="Arial"/>
                <a:cs typeface="Arial"/>
              </a:rPr>
              <a:t>BARU </a:t>
            </a:r>
            <a:r>
              <a:rPr sz="2400" spc="-85" dirty="0">
                <a:solidFill>
                  <a:srgbClr val="2A2060"/>
                </a:solidFill>
                <a:latin typeface="Arial"/>
                <a:cs typeface="Arial"/>
              </a:rPr>
              <a:t>TERBAIK </a:t>
            </a:r>
            <a:r>
              <a:rPr sz="2400" spc="-55" dirty="0">
                <a:solidFill>
                  <a:srgbClr val="2A2060"/>
                </a:solidFill>
                <a:latin typeface="Arial"/>
                <a:cs typeface="Arial"/>
              </a:rPr>
              <a:t>DI </a:t>
            </a:r>
            <a:r>
              <a:rPr sz="2400" spc="15" dirty="0">
                <a:solidFill>
                  <a:srgbClr val="2A2060"/>
                </a:solidFill>
                <a:latin typeface="Arial"/>
                <a:cs typeface="Arial"/>
              </a:rPr>
              <a:t>SOLO </a:t>
            </a:r>
            <a:r>
              <a:rPr sz="2400" spc="10" dirty="0">
                <a:solidFill>
                  <a:srgbClr val="2A2060"/>
                </a:solidFill>
                <a:latin typeface="Arial"/>
                <a:cs typeface="Arial"/>
              </a:rPr>
              <a:t>RAYA  </a:t>
            </a:r>
            <a:r>
              <a:rPr sz="2400" spc="-25" dirty="0">
                <a:solidFill>
                  <a:srgbClr val="2A2060"/>
                </a:solidFill>
                <a:latin typeface="Arial"/>
                <a:cs typeface="Arial"/>
              </a:rPr>
              <a:t>SEKOLAH </a:t>
            </a:r>
            <a:r>
              <a:rPr sz="2400" spc="65" dirty="0">
                <a:solidFill>
                  <a:srgbClr val="2A2060"/>
                </a:solidFill>
                <a:latin typeface="Arial"/>
                <a:cs typeface="Arial"/>
              </a:rPr>
              <a:t>YANG </a:t>
            </a:r>
            <a:r>
              <a:rPr sz="2400" spc="30" dirty="0">
                <a:solidFill>
                  <a:srgbClr val="2A2060"/>
                </a:solidFill>
                <a:latin typeface="Arial"/>
                <a:cs typeface="Arial"/>
              </a:rPr>
              <a:t>MENYEIMBANGKAN </a:t>
            </a:r>
            <a:r>
              <a:rPr sz="2400" spc="-75" dirty="0">
                <a:solidFill>
                  <a:srgbClr val="2A2060"/>
                </a:solidFill>
                <a:latin typeface="Arial"/>
                <a:cs typeface="Arial"/>
              </a:rPr>
              <a:t>ASPEK </a:t>
            </a:r>
            <a:r>
              <a:rPr sz="2400" spc="-35" dirty="0">
                <a:solidFill>
                  <a:srgbClr val="2A2060"/>
                </a:solidFill>
                <a:latin typeface="Arial"/>
                <a:cs typeface="Arial"/>
              </a:rPr>
              <a:t>SPIRITUAL </a:t>
            </a:r>
            <a:r>
              <a:rPr sz="2400" spc="-30" dirty="0">
                <a:solidFill>
                  <a:srgbClr val="2A2060"/>
                </a:solidFill>
                <a:latin typeface="Arial"/>
                <a:cs typeface="Arial"/>
              </a:rPr>
              <a:t>DAN </a:t>
            </a:r>
            <a:r>
              <a:rPr sz="2400" spc="35" dirty="0">
                <a:solidFill>
                  <a:srgbClr val="2A2060"/>
                </a:solidFill>
                <a:latin typeface="Arial"/>
                <a:cs typeface="Arial"/>
              </a:rPr>
              <a:t>AKADEMIK  </a:t>
            </a:r>
            <a:r>
              <a:rPr sz="2400" spc="30" dirty="0">
                <a:solidFill>
                  <a:srgbClr val="2A2060"/>
                </a:solidFill>
                <a:latin typeface="Arial"/>
                <a:cs typeface="Arial"/>
              </a:rPr>
              <a:t>FASILITAS </a:t>
            </a:r>
            <a:r>
              <a:rPr sz="2400" spc="65" dirty="0">
                <a:solidFill>
                  <a:srgbClr val="2A2060"/>
                </a:solidFill>
                <a:latin typeface="Arial"/>
                <a:cs typeface="Arial"/>
              </a:rPr>
              <a:t>YANG </a:t>
            </a:r>
            <a:r>
              <a:rPr sz="2400" spc="85" dirty="0">
                <a:solidFill>
                  <a:srgbClr val="2A2060"/>
                </a:solidFill>
                <a:latin typeface="Arial"/>
                <a:cs typeface="Arial"/>
              </a:rPr>
              <a:t>MEMADAI </a:t>
            </a:r>
            <a:r>
              <a:rPr sz="2400" spc="-30" dirty="0">
                <a:solidFill>
                  <a:srgbClr val="2A2060"/>
                </a:solidFill>
                <a:latin typeface="Arial"/>
                <a:cs typeface="Arial"/>
              </a:rPr>
              <a:t>DAN</a:t>
            </a:r>
            <a:r>
              <a:rPr sz="2400" spc="495" dirty="0">
                <a:solidFill>
                  <a:srgbClr val="2A2060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2A2060"/>
                </a:solidFill>
                <a:latin typeface="Arial"/>
                <a:cs typeface="Arial"/>
              </a:rPr>
              <a:t>TERBAIK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451" y="244731"/>
            <a:ext cx="17754600" cy="9772650"/>
          </a:xfrm>
          <a:custGeom>
            <a:avLst/>
            <a:gdLst/>
            <a:ahLst/>
            <a:cxnLst/>
            <a:rect l="l" t="t" r="r" b="b"/>
            <a:pathLst>
              <a:path w="17754600" h="9772650">
                <a:moveTo>
                  <a:pt x="17754598" y="9772649"/>
                </a:moveTo>
                <a:lnTo>
                  <a:pt x="0" y="9772649"/>
                </a:lnTo>
                <a:lnTo>
                  <a:pt x="0" y="0"/>
                </a:lnTo>
                <a:lnTo>
                  <a:pt x="17754598" y="0"/>
                </a:lnTo>
                <a:lnTo>
                  <a:pt x="17754598" y="9772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3066" y="599705"/>
            <a:ext cx="1211389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spc="225" dirty="0">
                <a:solidFill>
                  <a:srgbClr val="2E2534"/>
                </a:solidFill>
                <a:latin typeface="Lucida Sans Unicode"/>
                <a:cs typeface="Lucida Sans Unicode"/>
              </a:rPr>
              <a:t>TIME </a:t>
            </a:r>
            <a:r>
              <a:rPr sz="7500" spc="85" dirty="0">
                <a:solidFill>
                  <a:srgbClr val="2E2534"/>
                </a:solidFill>
                <a:latin typeface="Lucida Sans Unicode"/>
                <a:cs typeface="Lucida Sans Unicode"/>
              </a:rPr>
              <a:t>LINE</a:t>
            </a:r>
            <a:r>
              <a:rPr sz="7500" spc="-520" dirty="0">
                <a:solidFill>
                  <a:srgbClr val="2E2534"/>
                </a:solidFill>
                <a:latin typeface="Lucida Sans Unicode"/>
                <a:cs typeface="Lucida Sans Unicode"/>
              </a:rPr>
              <a:t> </a:t>
            </a:r>
            <a:r>
              <a:rPr sz="7500" spc="204" dirty="0">
                <a:solidFill>
                  <a:srgbClr val="2E2534"/>
                </a:solidFill>
                <a:latin typeface="Lucida Sans Unicode"/>
                <a:cs typeface="Lucida Sans Unicode"/>
              </a:rPr>
              <a:t>PENDAFTARAN</a:t>
            </a:r>
            <a:endParaRPr sz="75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44855" y="2598244"/>
            <a:ext cx="13180060" cy="3970654"/>
            <a:chOff x="1344855" y="2598244"/>
            <a:chExt cx="13180060" cy="3970654"/>
          </a:xfrm>
        </p:grpSpPr>
        <p:sp>
          <p:nvSpPr>
            <p:cNvPr id="5" name="object 5"/>
            <p:cNvSpPr/>
            <p:nvPr/>
          </p:nvSpPr>
          <p:spPr>
            <a:xfrm>
              <a:off x="1498105" y="2734787"/>
              <a:ext cx="12878435" cy="33655"/>
            </a:xfrm>
            <a:custGeom>
              <a:avLst/>
              <a:gdLst/>
              <a:ahLst/>
              <a:cxnLst/>
              <a:rect l="l" t="t" r="r" b="b"/>
              <a:pathLst>
                <a:path w="12878435" h="33655">
                  <a:moveTo>
                    <a:pt x="12878010" y="33536"/>
                  </a:moveTo>
                  <a:lnTo>
                    <a:pt x="0" y="33536"/>
                  </a:lnTo>
                  <a:lnTo>
                    <a:pt x="0" y="0"/>
                  </a:lnTo>
                  <a:lnTo>
                    <a:pt x="12878010" y="0"/>
                  </a:lnTo>
                  <a:lnTo>
                    <a:pt x="12878010" y="33536"/>
                  </a:lnTo>
                  <a:close/>
                </a:path>
              </a:pathLst>
            </a:custGeom>
            <a:solidFill>
              <a:srgbClr val="2E2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44853" y="2598254"/>
              <a:ext cx="13180060" cy="306705"/>
            </a:xfrm>
            <a:custGeom>
              <a:avLst/>
              <a:gdLst/>
              <a:ahLst/>
              <a:cxnLst/>
              <a:rect l="l" t="t" r="r" b="b"/>
              <a:pathLst>
                <a:path w="13180060" h="306705">
                  <a:moveTo>
                    <a:pt x="306501" y="153250"/>
                  </a:moveTo>
                  <a:lnTo>
                    <a:pt x="299897" y="108762"/>
                  </a:lnTo>
                  <a:lnTo>
                    <a:pt x="280670" y="68110"/>
                  </a:lnTo>
                  <a:lnTo>
                    <a:pt x="250469" y="34785"/>
                  </a:lnTo>
                  <a:lnTo>
                    <a:pt x="211886" y="11658"/>
                  </a:lnTo>
                  <a:lnTo>
                    <a:pt x="168262" y="736"/>
                  </a:lnTo>
                  <a:lnTo>
                    <a:pt x="153250" y="0"/>
                  </a:lnTo>
                  <a:lnTo>
                    <a:pt x="145719" y="177"/>
                  </a:lnTo>
                  <a:lnTo>
                    <a:pt x="101625" y="8953"/>
                  </a:lnTo>
                  <a:lnTo>
                    <a:pt x="61950" y="30162"/>
                  </a:lnTo>
                  <a:lnTo>
                    <a:pt x="30162" y="61950"/>
                  </a:lnTo>
                  <a:lnTo>
                    <a:pt x="8953" y="101625"/>
                  </a:lnTo>
                  <a:lnTo>
                    <a:pt x="177" y="145719"/>
                  </a:lnTo>
                  <a:lnTo>
                    <a:pt x="0" y="153250"/>
                  </a:lnTo>
                  <a:lnTo>
                    <a:pt x="177" y="160769"/>
                  </a:lnTo>
                  <a:lnTo>
                    <a:pt x="8953" y="204863"/>
                  </a:lnTo>
                  <a:lnTo>
                    <a:pt x="30162" y="244551"/>
                  </a:lnTo>
                  <a:lnTo>
                    <a:pt x="61950" y="276339"/>
                  </a:lnTo>
                  <a:lnTo>
                    <a:pt x="101625" y="297548"/>
                  </a:lnTo>
                  <a:lnTo>
                    <a:pt x="145719" y="306311"/>
                  </a:lnTo>
                  <a:lnTo>
                    <a:pt x="153250" y="306501"/>
                  </a:lnTo>
                  <a:lnTo>
                    <a:pt x="160769" y="306311"/>
                  </a:lnTo>
                  <a:lnTo>
                    <a:pt x="204863" y="297548"/>
                  </a:lnTo>
                  <a:lnTo>
                    <a:pt x="244538" y="276339"/>
                  </a:lnTo>
                  <a:lnTo>
                    <a:pt x="276326" y="244551"/>
                  </a:lnTo>
                  <a:lnTo>
                    <a:pt x="297535" y="204863"/>
                  </a:lnTo>
                  <a:lnTo>
                    <a:pt x="306311" y="160769"/>
                  </a:lnTo>
                  <a:lnTo>
                    <a:pt x="306501" y="153250"/>
                  </a:lnTo>
                  <a:close/>
                </a:path>
                <a:path w="13180060" h="306705">
                  <a:moveTo>
                    <a:pt x="4597552" y="153250"/>
                  </a:moveTo>
                  <a:lnTo>
                    <a:pt x="4590948" y="108762"/>
                  </a:lnTo>
                  <a:lnTo>
                    <a:pt x="4571720" y="68110"/>
                  </a:lnTo>
                  <a:lnTo>
                    <a:pt x="4541520" y="34785"/>
                  </a:lnTo>
                  <a:lnTo>
                    <a:pt x="4502950" y="11658"/>
                  </a:lnTo>
                  <a:lnTo>
                    <a:pt x="4459325" y="736"/>
                  </a:lnTo>
                  <a:lnTo>
                    <a:pt x="4444301" y="0"/>
                  </a:lnTo>
                  <a:lnTo>
                    <a:pt x="4436770" y="177"/>
                  </a:lnTo>
                  <a:lnTo>
                    <a:pt x="4392676" y="8953"/>
                  </a:lnTo>
                  <a:lnTo>
                    <a:pt x="4353001" y="30162"/>
                  </a:lnTo>
                  <a:lnTo>
                    <a:pt x="4321213" y="61950"/>
                  </a:lnTo>
                  <a:lnTo>
                    <a:pt x="4300004" y="101625"/>
                  </a:lnTo>
                  <a:lnTo>
                    <a:pt x="4291228" y="145719"/>
                  </a:lnTo>
                  <a:lnTo>
                    <a:pt x="4291050" y="153250"/>
                  </a:lnTo>
                  <a:lnTo>
                    <a:pt x="4291228" y="160769"/>
                  </a:lnTo>
                  <a:lnTo>
                    <a:pt x="4300004" y="204863"/>
                  </a:lnTo>
                  <a:lnTo>
                    <a:pt x="4321213" y="244551"/>
                  </a:lnTo>
                  <a:lnTo>
                    <a:pt x="4353001" y="276339"/>
                  </a:lnTo>
                  <a:lnTo>
                    <a:pt x="4392676" y="297548"/>
                  </a:lnTo>
                  <a:lnTo>
                    <a:pt x="4436770" y="306311"/>
                  </a:lnTo>
                  <a:lnTo>
                    <a:pt x="4444301" y="306501"/>
                  </a:lnTo>
                  <a:lnTo>
                    <a:pt x="4451832" y="306311"/>
                  </a:lnTo>
                  <a:lnTo>
                    <a:pt x="4495914" y="297548"/>
                  </a:lnTo>
                  <a:lnTo>
                    <a:pt x="4535602" y="276339"/>
                  </a:lnTo>
                  <a:lnTo>
                    <a:pt x="4567390" y="244551"/>
                  </a:lnTo>
                  <a:lnTo>
                    <a:pt x="4588599" y="204863"/>
                  </a:lnTo>
                  <a:lnTo>
                    <a:pt x="4597362" y="160769"/>
                  </a:lnTo>
                  <a:lnTo>
                    <a:pt x="4597552" y="153250"/>
                  </a:lnTo>
                  <a:close/>
                </a:path>
                <a:path w="13180060" h="306705">
                  <a:moveTo>
                    <a:pt x="8888603" y="153250"/>
                  </a:moveTo>
                  <a:lnTo>
                    <a:pt x="8881999" y="108762"/>
                  </a:lnTo>
                  <a:lnTo>
                    <a:pt x="8862771" y="68110"/>
                  </a:lnTo>
                  <a:lnTo>
                    <a:pt x="8832571" y="34785"/>
                  </a:lnTo>
                  <a:lnTo>
                    <a:pt x="8794001" y="11658"/>
                  </a:lnTo>
                  <a:lnTo>
                    <a:pt x="8750376" y="736"/>
                  </a:lnTo>
                  <a:lnTo>
                    <a:pt x="8735352" y="0"/>
                  </a:lnTo>
                  <a:lnTo>
                    <a:pt x="8727821" y="177"/>
                  </a:lnTo>
                  <a:lnTo>
                    <a:pt x="8683727" y="8953"/>
                  </a:lnTo>
                  <a:lnTo>
                    <a:pt x="8644052" y="30162"/>
                  </a:lnTo>
                  <a:lnTo>
                    <a:pt x="8612264" y="61950"/>
                  </a:lnTo>
                  <a:lnTo>
                    <a:pt x="8591055" y="101625"/>
                  </a:lnTo>
                  <a:lnTo>
                    <a:pt x="8582279" y="145719"/>
                  </a:lnTo>
                  <a:lnTo>
                    <a:pt x="8582101" y="153250"/>
                  </a:lnTo>
                  <a:lnTo>
                    <a:pt x="8582279" y="160769"/>
                  </a:lnTo>
                  <a:lnTo>
                    <a:pt x="8591055" y="204863"/>
                  </a:lnTo>
                  <a:lnTo>
                    <a:pt x="8612264" y="244551"/>
                  </a:lnTo>
                  <a:lnTo>
                    <a:pt x="8644052" y="276339"/>
                  </a:lnTo>
                  <a:lnTo>
                    <a:pt x="8683727" y="297548"/>
                  </a:lnTo>
                  <a:lnTo>
                    <a:pt x="8727821" y="306311"/>
                  </a:lnTo>
                  <a:lnTo>
                    <a:pt x="8735352" y="306501"/>
                  </a:lnTo>
                  <a:lnTo>
                    <a:pt x="8742883" y="306311"/>
                  </a:lnTo>
                  <a:lnTo>
                    <a:pt x="8786978" y="297548"/>
                  </a:lnTo>
                  <a:lnTo>
                    <a:pt x="8826652" y="276339"/>
                  </a:lnTo>
                  <a:lnTo>
                    <a:pt x="8858440" y="244551"/>
                  </a:lnTo>
                  <a:lnTo>
                    <a:pt x="8879649" y="204863"/>
                  </a:lnTo>
                  <a:lnTo>
                    <a:pt x="8888412" y="160769"/>
                  </a:lnTo>
                  <a:lnTo>
                    <a:pt x="8888603" y="153250"/>
                  </a:lnTo>
                  <a:close/>
                </a:path>
                <a:path w="13180060" h="306705">
                  <a:moveTo>
                    <a:pt x="13179654" y="153250"/>
                  </a:moveTo>
                  <a:lnTo>
                    <a:pt x="13173062" y="108762"/>
                  </a:lnTo>
                  <a:lnTo>
                    <a:pt x="13153822" y="68110"/>
                  </a:lnTo>
                  <a:lnTo>
                    <a:pt x="13123621" y="34785"/>
                  </a:lnTo>
                  <a:lnTo>
                    <a:pt x="13085051" y="11658"/>
                  </a:lnTo>
                  <a:lnTo>
                    <a:pt x="13041427" y="736"/>
                  </a:lnTo>
                  <a:lnTo>
                    <a:pt x="13026403" y="0"/>
                  </a:lnTo>
                  <a:lnTo>
                    <a:pt x="13018872" y="177"/>
                  </a:lnTo>
                  <a:lnTo>
                    <a:pt x="12974777" y="8953"/>
                  </a:lnTo>
                  <a:lnTo>
                    <a:pt x="12935103" y="30162"/>
                  </a:lnTo>
                  <a:lnTo>
                    <a:pt x="12903314" y="61950"/>
                  </a:lnTo>
                  <a:lnTo>
                    <a:pt x="12882105" y="101625"/>
                  </a:lnTo>
                  <a:lnTo>
                    <a:pt x="12873342" y="145719"/>
                  </a:lnTo>
                  <a:lnTo>
                    <a:pt x="12873152" y="153250"/>
                  </a:lnTo>
                  <a:lnTo>
                    <a:pt x="12873342" y="160769"/>
                  </a:lnTo>
                  <a:lnTo>
                    <a:pt x="12882105" y="204863"/>
                  </a:lnTo>
                  <a:lnTo>
                    <a:pt x="12903314" y="244551"/>
                  </a:lnTo>
                  <a:lnTo>
                    <a:pt x="12935103" y="276339"/>
                  </a:lnTo>
                  <a:lnTo>
                    <a:pt x="12974777" y="297548"/>
                  </a:lnTo>
                  <a:lnTo>
                    <a:pt x="13018872" y="306311"/>
                  </a:lnTo>
                  <a:lnTo>
                    <a:pt x="13026403" y="306501"/>
                  </a:lnTo>
                  <a:lnTo>
                    <a:pt x="13033934" y="306311"/>
                  </a:lnTo>
                  <a:lnTo>
                    <a:pt x="13078028" y="297548"/>
                  </a:lnTo>
                  <a:lnTo>
                    <a:pt x="13117703" y="276339"/>
                  </a:lnTo>
                  <a:lnTo>
                    <a:pt x="13149491" y="244551"/>
                  </a:lnTo>
                  <a:lnTo>
                    <a:pt x="13170700" y="204863"/>
                  </a:lnTo>
                  <a:lnTo>
                    <a:pt x="13179463" y="160769"/>
                  </a:lnTo>
                  <a:lnTo>
                    <a:pt x="13179654" y="153250"/>
                  </a:lnTo>
                  <a:close/>
                </a:path>
              </a:pathLst>
            </a:custGeom>
            <a:solidFill>
              <a:srgbClr val="4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8105" y="6398854"/>
              <a:ext cx="12878435" cy="33655"/>
            </a:xfrm>
            <a:custGeom>
              <a:avLst/>
              <a:gdLst/>
              <a:ahLst/>
              <a:cxnLst/>
              <a:rect l="l" t="t" r="r" b="b"/>
              <a:pathLst>
                <a:path w="12878435" h="33654">
                  <a:moveTo>
                    <a:pt x="12878010" y="33536"/>
                  </a:moveTo>
                  <a:lnTo>
                    <a:pt x="0" y="33536"/>
                  </a:lnTo>
                  <a:lnTo>
                    <a:pt x="0" y="0"/>
                  </a:lnTo>
                  <a:lnTo>
                    <a:pt x="12878010" y="0"/>
                  </a:lnTo>
                  <a:lnTo>
                    <a:pt x="12878010" y="33536"/>
                  </a:lnTo>
                  <a:close/>
                </a:path>
              </a:pathLst>
            </a:custGeom>
            <a:solidFill>
              <a:srgbClr val="2E2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44853" y="6262318"/>
              <a:ext cx="13180060" cy="306705"/>
            </a:xfrm>
            <a:custGeom>
              <a:avLst/>
              <a:gdLst/>
              <a:ahLst/>
              <a:cxnLst/>
              <a:rect l="l" t="t" r="r" b="b"/>
              <a:pathLst>
                <a:path w="13180060" h="306704">
                  <a:moveTo>
                    <a:pt x="306501" y="153250"/>
                  </a:moveTo>
                  <a:lnTo>
                    <a:pt x="299897" y="108762"/>
                  </a:lnTo>
                  <a:lnTo>
                    <a:pt x="280670" y="68110"/>
                  </a:lnTo>
                  <a:lnTo>
                    <a:pt x="250469" y="34785"/>
                  </a:lnTo>
                  <a:lnTo>
                    <a:pt x="211886" y="11671"/>
                  </a:lnTo>
                  <a:lnTo>
                    <a:pt x="168262" y="736"/>
                  </a:lnTo>
                  <a:lnTo>
                    <a:pt x="153250" y="0"/>
                  </a:lnTo>
                  <a:lnTo>
                    <a:pt x="145719" y="177"/>
                  </a:lnTo>
                  <a:lnTo>
                    <a:pt x="101625" y="8953"/>
                  </a:lnTo>
                  <a:lnTo>
                    <a:pt x="61950" y="30162"/>
                  </a:lnTo>
                  <a:lnTo>
                    <a:pt x="30162" y="61950"/>
                  </a:lnTo>
                  <a:lnTo>
                    <a:pt x="8953" y="101625"/>
                  </a:lnTo>
                  <a:lnTo>
                    <a:pt x="177" y="145719"/>
                  </a:lnTo>
                  <a:lnTo>
                    <a:pt x="0" y="153250"/>
                  </a:lnTo>
                  <a:lnTo>
                    <a:pt x="177" y="160782"/>
                  </a:lnTo>
                  <a:lnTo>
                    <a:pt x="8953" y="204876"/>
                  </a:lnTo>
                  <a:lnTo>
                    <a:pt x="30162" y="244551"/>
                  </a:lnTo>
                  <a:lnTo>
                    <a:pt x="61950" y="276339"/>
                  </a:lnTo>
                  <a:lnTo>
                    <a:pt x="101625" y="297548"/>
                  </a:lnTo>
                  <a:lnTo>
                    <a:pt x="145719" y="306311"/>
                  </a:lnTo>
                  <a:lnTo>
                    <a:pt x="153250" y="306501"/>
                  </a:lnTo>
                  <a:lnTo>
                    <a:pt x="160769" y="306311"/>
                  </a:lnTo>
                  <a:lnTo>
                    <a:pt x="204863" y="297548"/>
                  </a:lnTo>
                  <a:lnTo>
                    <a:pt x="244538" y="276339"/>
                  </a:lnTo>
                  <a:lnTo>
                    <a:pt x="276326" y="244551"/>
                  </a:lnTo>
                  <a:lnTo>
                    <a:pt x="297535" y="204876"/>
                  </a:lnTo>
                  <a:lnTo>
                    <a:pt x="306311" y="160782"/>
                  </a:lnTo>
                  <a:lnTo>
                    <a:pt x="306501" y="153250"/>
                  </a:lnTo>
                  <a:close/>
                </a:path>
                <a:path w="13180060" h="306704">
                  <a:moveTo>
                    <a:pt x="4597552" y="153250"/>
                  </a:moveTo>
                  <a:lnTo>
                    <a:pt x="4590948" y="108762"/>
                  </a:lnTo>
                  <a:lnTo>
                    <a:pt x="4571720" y="68110"/>
                  </a:lnTo>
                  <a:lnTo>
                    <a:pt x="4541520" y="34785"/>
                  </a:lnTo>
                  <a:lnTo>
                    <a:pt x="4502950" y="11671"/>
                  </a:lnTo>
                  <a:lnTo>
                    <a:pt x="4459325" y="736"/>
                  </a:lnTo>
                  <a:lnTo>
                    <a:pt x="4444301" y="0"/>
                  </a:lnTo>
                  <a:lnTo>
                    <a:pt x="4436770" y="177"/>
                  </a:lnTo>
                  <a:lnTo>
                    <a:pt x="4392676" y="8953"/>
                  </a:lnTo>
                  <a:lnTo>
                    <a:pt x="4353001" y="30162"/>
                  </a:lnTo>
                  <a:lnTo>
                    <a:pt x="4321213" y="61950"/>
                  </a:lnTo>
                  <a:lnTo>
                    <a:pt x="4300004" y="101625"/>
                  </a:lnTo>
                  <a:lnTo>
                    <a:pt x="4291228" y="145719"/>
                  </a:lnTo>
                  <a:lnTo>
                    <a:pt x="4291050" y="153250"/>
                  </a:lnTo>
                  <a:lnTo>
                    <a:pt x="4291228" y="160782"/>
                  </a:lnTo>
                  <a:lnTo>
                    <a:pt x="4300004" y="204876"/>
                  </a:lnTo>
                  <a:lnTo>
                    <a:pt x="4321213" y="244551"/>
                  </a:lnTo>
                  <a:lnTo>
                    <a:pt x="4353001" y="276339"/>
                  </a:lnTo>
                  <a:lnTo>
                    <a:pt x="4392676" y="297548"/>
                  </a:lnTo>
                  <a:lnTo>
                    <a:pt x="4436770" y="306311"/>
                  </a:lnTo>
                  <a:lnTo>
                    <a:pt x="4444301" y="306501"/>
                  </a:lnTo>
                  <a:lnTo>
                    <a:pt x="4451832" y="306311"/>
                  </a:lnTo>
                  <a:lnTo>
                    <a:pt x="4495914" y="297548"/>
                  </a:lnTo>
                  <a:lnTo>
                    <a:pt x="4535602" y="276339"/>
                  </a:lnTo>
                  <a:lnTo>
                    <a:pt x="4567390" y="244551"/>
                  </a:lnTo>
                  <a:lnTo>
                    <a:pt x="4588599" y="204876"/>
                  </a:lnTo>
                  <a:lnTo>
                    <a:pt x="4597362" y="160782"/>
                  </a:lnTo>
                  <a:lnTo>
                    <a:pt x="4597552" y="153250"/>
                  </a:lnTo>
                  <a:close/>
                </a:path>
                <a:path w="13180060" h="306704">
                  <a:moveTo>
                    <a:pt x="8888603" y="153250"/>
                  </a:moveTo>
                  <a:lnTo>
                    <a:pt x="8881999" y="108762"/>
                  </a:lnTo>
                  <a:lnTo>
                    <a:pt x="8862771" y="68110"/>
                  </a:lnTo>
                  <a:lnTo>
                    <a:pt x="8832571" y="34785"/>
                  </a:lnTo>
                  <a:lnTo>
                    <a:pt x="8794001" y="11671"/>
                  </a:lnTo>
                  <a:lnTo>
                    <a:pt x="8750376" y="736"/>
                  </a:lnTo>
                  <a:lnTo>
                    <a:pt x="8735352" y="0"/>
                  </a:lnTo>
                  <a:lnTo>
                    <a:pt x="8727821" y="177"/>
                  </a:lnTo>
                  <a:lnTo>
                    <a:pt x="8683727" y="8953"/>
                  </a:lnTo>
                  <a:lnTo>
                    <a:pt x="8644052" y="30162"/>
                  </a:lnTo>
                  <a:lnTo>
                    <a:pt x="8612264" y="61950"/>
                  </a:lnTo>
                  <a:lnTo>
                    <a:pt x="8591055" y="101625"/>
                  </a:lnTo>
                  <a:lnTo>
                    <a:pt x="8582279" y="145719"/>
                  </a:lnTo>
                  <a:lnTo>
                    <a:pt x="8582101" y="153250"/>
                  </a:lnTo>
                  <a:lnTo>
                    <a:pt x="8582279" y="160782"/>
                  </a:lnTo>
                  <a:lnTo>
                    <a:pt x="8591055" y="204876"/>
                  </a:lnTo>
                  <a:lnTo>
                    <a:pt x="8612264" y="244551"/>
                  </a:lnTo>
                  <a:lnTo>
                    <a:pt x="8644052" y="276339"/>
                  </a:lnTo>
                  <a:lnTo>
                    <a:pt x="8683727" y="297548"/>
                  </a:lnTo>
                  <a:lnTo>
                    <a:pt x="8727821" y="306311"/>
                  </a:lnTo>
                  <a:lnTo>
                    <a:pt x="8735352" y="306501"/>
                  </a:lnTo>
                  <a:lnTo>
                    <a:pt x="8742883" y="306311"/>
                  </a:lnTo>
                  <a:lnTo>
                    <a:pt x="8786978" y="297548"/>
                  </a:lnTo>
                  <a:lnTo>
                    <a:pt x="8826652" y="276339"/>
                  </a:lnTo>
                  <a:lnTo>
                    <a:pt x="8858440" y="244551"/>
                  </a:lnTo>
                  <a:lnTo>
                    <a:pt x="8879649" y="204876"/>
                  </a:lnTo>
                  <a:lnTo>
                    <a:pt x="8888412" y="160782"/>
                  </a:lnTo>
                  <a:lnTo>
                    <a:pt x="8888603" y="153250"/>
                  </a:lnTo>
                  <a:close/>
                </a:path>
                <a:path w="13180060" h="306704">
                  <a:moveTo>
                    <a:pt x="13179654" y="153250"/>
                  </a:moveTo>
                  <a:lnTo>
                    <a:pt x="13173062" y="108762"/>
                  </a:lnTo>
                  <a:lnTo>
                    <a:pt x="13153822" y="68110"/>
                  </a:lnTo>
                  <a:lnTo>
                    <a:pt x="13123621" y="34785"/>
                  </a:lnTo>
                  <a:lnTo>
                    <a:pt x="13085051" y="11671"/>
                  </a:lnTo>
                  <a:lnTo>
                    <a:pt x="13041427" y="736"/>
                  </a:lnTo>
                  <a:lnTo>
                    <a:pt x="13026403" y="0"/>
                  </a:lnTo>
                  <a:lnTo>
                    <a:pt x="13018872" y="177"/>
                  </a:lnTo>
                  <a:lnTo>
                    <a:pt x="12974777" y="8953"/>
                  </a:lnTo>
                  <a:lnTo>
                    <a:pt x="12935103" y="30162"/>
                  </a:lnTo>
                  <a:lnTo>
                    <a:pt x="12903314" y="61950"/>
                  </a:lnTo>
                  <a:lnTo>
                    <a:pt x="12882105" y="101625"/>
                  </a:lnTo>
                  <a:lnTo>
                    <a:pt x="12873342" y="145719"/>
                  </a:lnTo>
                  <a:lnTo>
                    <a:pt x="12873152" y="153250"/>
                  </a:lnTo>
                  <a:lnTo>
                    <a:pt x="12873342" y="160782"/>
                  </a:lnTo>
                  <a:lnTo>
                    <a:pt x="12882105" y="204876"/>
                  </a:lnTo>
                  <a:lnTo>
                    <a:pt x="12903314" y="244551"/>
                  </a:lnTo>
                  <a:lnTo>
                    <a:pt x="12935103" y="276339"/>
                  </a:lnTo>
                  <a:lnTo>
                    <a:pt x="12974777" y="297548"/>
                  </a:lnTo>
                  <a:lnTo>
                    <a:pt x="13018872" y="306311"/>
                  </a:lnTo>
                  <a:lnTo>
                    <a:pt x="13026403" y="306501"/>
                  </a:lnTo>
                  <a:lnTo>
                    <a:pt x="13033934" y="306311"/>
                  </a:lnTo>
                  <a:lnTo>
                    <a:pt x="13078028" y="297548"/>
                  </a:lnTo>
                  <a:lnTo>
                    <a:pt x="13117703" y="276339"/>
                  </a:lnTo>
                  <a:lnTo>
                    <a:pt x="13149491" y="244551"/>
                  </a:lnTo>
                  <a:lnTo>
                    <a:pt x="13170700" y="204876"/>
                  </a:lnTo>
                  <a:lnTo>
                    <a:pt x="13179463" y="160782"/>
                  </a:lnTo>
                  <a:lnTo>
                    <a:pt x="13179654" y="153250"/>
                  </a:lnTo>
                  <a:close/>
                </a:path>
              </a:pathLst>
            </a:custGeom>
            <a:solidFill>
              <a:srgbClr val="407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32155" y="3238406"/>
            <a:ext cx="3492500" cy="18986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spc="10" dirty="0">
                <a:solidFill>
                  <a:srgbClr val="407BFF"/>
                </a:solidFill>
                <a:latin typeface="Arial"/>
                <a:cs typeface="Arial"/>
              </a:rPr>
              <a:t>7 </a:t>
            </a:r>
            <a:r>
              <a:rPr sz="2800" spc="195" dirty="0">
                <a:solidFill>
                  <a:srgbClr val="407BFF"/>
                </a:solidFill>
                <a:latin typeface="Arial"/>
                <a:cs typeface="Arial"/>
              </a:rPr>
              <a:t>Desember </a:t>
            </a:r>
            <a:r>
              <a:rPr sz="2800" spc="160" dirty="0">
                <a:solidFill>
                  <a:srgbClr val="407BFF"/>
                </a:solidFill>
                <a:latin typeface="Arial"/>
                <a:cs typeface="Arial"/>
              </a:rPr>
              <a:t>2020</a:t>
            </a:r>
            <a:r>
              <a:rPr sz="2800" spc="70" dirty="0">
                <a:solidFill>
                  <a:srgbClr val="407BFF"/>
                </a:solidFill>
                <a:latin typeface="Arial"/>
                <a:cs typeface="Arial"/>
              </a:rPr>
              <a:t> </a:t>
            </a:r>
            <a:r>
              <a:rPr sz="2800" spc="710" dirty="0">
                <a:solidFill>
                  <a:srgbClr val="407BFF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800" spc="85" dirty="0">
                <a:solidFill>
                  <a:srgbClr val="407BFF"/>
                </a:solidFill>
                <a:latin typeface="Arial"/>
                <a:cs typeface="Arial"/>
              </a:rPr>
              <a:t>23 </a:t>
            </a:r>
            <a:r>
              <a:rPr sz="2800" spc="170" dirty="0">
                <a:solidFill>
                  <a:srgbClr val="407BFF"/>
                </a:solidFill>
                <a:latin typeface="Arial"/>
                <a:cs typeface="Arial"/>
              </a:rPr>
              <a:t>Januari</a:t>
            </a:r>
            <a:r>
              <a:rPr sz="2800" spc="125" dirty="0">
                <a:solidFill>
                  <a:srgbClr val="407BFF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407BFF"/>
                </a:solidFill>
                <a:latin typeface="Arial"/>
                <a:cs typeface="Arial"/>
              </a:rPr>
              <a:t>2021</a:t>
            </a:r>
            <a:endParaRPr sz="2800">
              <a:latin typeface="Arial"/>
              <a:cs typeface="Arial"/>
            </a:endParaRPr>
          </a:p>
          <a:p>
            <a:pPr marL="177800" marR="730885" indent="-165735">
              <a:lnSpc>
                <a:spcPct val="121100"/>
              </a:lnSpc>
              <a:spcBef>
                <a:spcPts val="1445"/>
              </a:spcBef>
            </a:pPr>
            <a:r>
              <a:rPr sz="2100" spc="130" dirty="0">
                <a:solidFill>
                  <a:srgbClr val="2E2534"/>
                </a:solidFill>
                <a:latin typeface="Arial"/>
                <a:cs typeface="Arial"/>
              </a:rPr>
              <a:t>Pendaftaran</a:t>
            </a:r>
            <a:r>
              <a:rPr sz="2100" spc="55" dirty="0">
                <a:solidFill>
                  <a:srgbClr val="2E2534"/>
                </a:solidFill>
                <a:latin typeface="Arial"/>
                <a:cs typeface="Arial"/>
              </a:rPr>
              <a:t> </a:t>
            </a:r>
            <a:r>
              <a:rPr sz="2100" spc="135" dirty="0">
                <a:solidFill>
                  <a:srgbClr val="2E2534"/>
                </a:solidFill>
                <a:latin typeface="Arial"/>
                <a:cs typeface="Arial"/>
              </a:rPr>
              <a:t>peserta  </a:t>
            </a:r>
            <a:r>
              <a:rPr sz="2100" spc="90" dirty="0">
                <a:solidFill>
                  <a:srgbClr val="2E2534"/>
                </a:solidFill>
                <a:latin typeface="Arial"/>
                <a:cs typeface="Arial"/>
              </a:rPr>
              <a:t>didik </a:t>
            </a:r>
            <a:r>
              <a:rPr sz="2100" spc="155" dirty="0">
                <a:solidFill>
                  <a:srgbClr val="2E2534"/>
                </a:solidFill>
                <a:latin typeface="Arial"/>
                <a:cs typeface="Arial"/>
              </a:rPr>
              <a:t>secara</a:t>
            </a:r>
            <a:r>
              <a:rPr sz="2100" spc="40" dirty="0">
                <a:solidFill>
                  <a:srgbClr val="2E2534"/>
                </a:solidFill>
                <a:latin typeface="Arial"/>
                <a:cs typeface="Arial"/>
              </a:rPr>
              <a:t> </a:t>
            </a:r>
            <a:r>
              <a:rPr sz="2100" spc="90" dirty="0">
                <a:solidFill>
                  <a:srgbClr val="2E2534"/>
                </a:solidFill>
                <a:latin typeface="Arial"/>
                <a:cs typeface="Arial"/>
              </a:rPr>
              <a:t>online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49118" y="3238875"/>
            <a:ext cx="2720340" cy="193293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09"/>
              </a:spcBef>
            </a:pPr>
            <a:r>
              <a:rPr sz="2850" spc="175" dirty="0">
                <a:solidFill>
                  <a:srgbClr val="407BFF"/>
                </a:solidFill>
                <a:latin typeface="Arial"/>
                <a:cs typeface="Arial"/>
              </a:rPr>
              <a:t>25 </a:t>
            </a:r>
            <a:r>
              <a:rPr sz="2850" spc="235" dirty="0">
                <a:solidFill>
                  <a:srgbClr val="407BFF"/>
                </a:solidFill>
                <a:latin typeface="Arial"/>
                <a:cs typeface="Arial"/>
              </a:rPr>
              <a:t>Januari </a:t>
            </a:r>
            <a:r>
              <a:rPr sz="2850" spc="475" dirty="0">
                <a:solidFill>
                  <a:srgbClr val="407BFF"/>
                </a:solidFill>
                <a:latin typeface="Arial"/>
                <a:cs typeface="Arial"/>
              </a:rPr>
              <a:t>–</a:t>
            </a:r>
            <a:r>
              <a:rPr sz="2850" spc="-105" dirty="0">
                <a:solidFill>
                  <a:srgbClr val="407BFF"/>
                </a:solidFill>
                <a:latin typeface="Arial"/>
                <a:cs typeface="Arial"/>
              </a:rPr>
              <a:t> </a:t>
            </a:r>
            <a:r>
              <a:rPr sz="2850" spc="245" dirty="0">
                <a:solidFill>
                  <a:srgbClr val="407BFF"/>
                </a:solidFill>
                <a:latin typeface="Arial"/>
                <a:cs typeface="Arial"/>
              </a:rPr>
              <a:t>5</a:t>
            </a:r>
            <a:endParaRPr sz="2850">
              <a:latin typeface="Arial"/>
              <a:cs typeface="Arial"/>
            </a:endParaRPr>
          </a:p>
          <a:p>
            <a:pPr marR="59055" algn="r">
              <a:lnSpc>
                <a:spcPct val="100000"/>
              </a:lnSpc>
              <a:spcBef>
                <a:spcPts val="325"/>
              </a:spcBef>
            </a:pPr>
            <a:r>
              <a:rPr sz="2850" spc="155" dirty="0">
                <a:solidFill>
                  <a:srgbClr val="407BFF"/>
                </a:solidFill>
                <a:latin typeface="Arial"/>
                <a:cs typeface="Arial"/>
              </a:rPr>
              <a:t>Februari</a:t>
            </a:r>
            <a:r>
              <a:rPr sz="2850" spc="35" dirty="0">
                <a:solidFill>
                  <a:srgbClr val="407BFF"/>
                </a:solidFill>
                <a:latin typeface="Arial"/>
                <a:cs typeface="Arial"/>
              </a:rPr>
              <a:t> </a:t>
            </a:r>
            <a:r>
              <a:rPr sz="2850" spc="-40" dirty="0">
                <a:solidFill>
                  <a:srgbClr val="407BFF"/>
                </a:solidFill>
                <a:latin typeface="Arial"/>
                <a:cs typeface="Arial"/>
              </a:rPr>
              <a:t>2021</a:t>
            </a:r>
            <a:endParaRPr sz="2850">
              <a:latin typeface="Arial"/>
              <a:cs typeface="Arial"/>
            </a:endParaRPr>
          </a:p>
          <a:p>
            <a:pPr marL="12700" marR="1031875">
              <a:lnSpc>
                <a:spcPct val="121100"/>
              </a:lnSpc>
              <a:spcBef>
                <a:spcPts val="1440"/>
              </a:spcBef>
            </a:pPr>
            <a:r>
              <a:rPr sz="2100" spc="75" dirty="0">
                <a:solidFill>
                  <a:srgbClr val="2E2534"/>
                </a:solidFill>
                <a:latin typeface="Arial"/>
                <a:cs typeface="Arial"/>
              </a:rPr>
              <a:t>Rekapitulasi  </a:t>
            </a:r>
            <a:r>
              <a:rPr sz="2100" spc="240" dirty="0">
                <a:solidFill>
                  <a:srgbClr val="2E2534"/>
                </a:solidFill>
                <a:latin typeface="Arial"/>
                <a:cs typeface="Arial"/>
              </a:rPr>
              <a:t>p</a:t>
            </a:r>
            <a:r>
              <a:rPr sz="2100" spc="120" dirty="0">
                <a:solidFill>
                  <a:srgbClr val="2E2534"/>
                </a:solidFill>
                <a:latin typeface="Arial"/>
                <a:cs typeface="Arial"/>
              </a:rPr>
              <a:t>e</a:t>
            </a:r>
            <a:r>
              <a:rPr sz="2100" spc="130" dirty="0">
                <a:solidFill>
                  <a:srgbClr val="2E2534"/>
                </a:solidFill>
                <a:latin typeface="Arial"/>
                <a:cs typeface="Arial"/>
              </a:rPr>
              <a:t>n</a:t>
            </a:r>
            <a:r>
              <a:rPr sz="2100" spc="240" dirty="0">
                <a:solidFill>
                  <a:srgbClr val="2E2534"/>
                </a:solidFill>
                <a:latin typeface="Arial"/>
                <a:cs typeface="Arial"/>
              </a:rPr>
              <a:t>da</a:t>
            </a:r>
            <a:r>
              <a:rPr sz="2100" spc="125" dirty="0">
                <a:solidFill>
                  <a:srgbClr val="2E2534"/>
                </a:solidFill>
                <a:latin typeface="Arial"/>
                <a:cs typeface="Arial"/>
              </a:rPr>
              <a:t>f</a:t>
            </a:r>
            <a:r>
              <a:rPr sz="2100" spc="145" dirty="0">
                <a:solidFill>
                  <a:srgbClr val="2E2534"/>
                </a:solidFill>
                <a:latin typeface="Arial"/>
                <a:cs typeface="Arial"/>
              </a:rPr>
              <a:t>t</a:t>
            </a:r>
            <a:r>
              <a:rPr sz="2100" spc="240" dirty="0">
                <a:solidFill>
                  <a:srgbClr val="2E2534"/>
                </a:solidFill>
                <a:latin typeface="Arial"/>
                <a:cs typeface="Arial"/>
              </a:rPr>
              <a:t>a</a:t>
            </a:r>
            <a:r>
              <a:rPr sz="2100" spc="60" dirty="0">
                <a:solidFill>
                  <a:srgbClr val="2E2534"/>
                </a:solidFill>
                <a:latin typeface="Arial"/>
                <a:cs typeface="Arial"/>
              </a:rPr>
              <a:t>r</a:t>
            </a:r>
            <a:r>
              <a:rPr sz="2100" spc="240" dirty="0">
                <a:solidFill>
                  <a:srgbClr val="2E2534"/>
                </a:solidFill>
                <a:latin typeface="Arial"/>
                <a:cs typeface="Arial"/>
              </a:rPr>
              <a:t>a</a:t>
            </a:r>
            <a:r>
              <a:rPr sz="2100" spc="110" dirty="0">
                <a:solidFill>
                  <a:srgbClr val="2E2534"/>
                </a:solidFill>
                <a:latin typeface="Arial"/>
                <a:cs typeface="Arial"/>
              </a:rPr>
              <a:t>n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79766" y="3238875"/>
            <a:ext cx="2842895" cy="193293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850" spc="-660" dirty="0">
                <a:solidFill>
                  <a:srgbClr val="407BFF"/>
                </a:solidFill>
                <a:latin typeface="Arial"/>
                <a:cs typeface="Arial"/>
              </a:rPr>
              <a:t>1 </a:t>
            </a:r>
            <a:r>
              <a:rPr sz="2850" spc="745" dirty="0">
                <a:solidFill>
                  <a:srgbClr val="407BFF"/>
                </a:solidFill>
                <a:latin typeface="Arial"/>
                <a:cs typeface="Arial"/>
              </a:rPr>
              <a:t>- </a:t>
            </a:r>
            <a:r>
              <a:rPr sz="2850" spc="245" dirty="0">
                <a:solidFill>
                  <a:srgbClr val="407BFF"/>
                </a:solidFill>
                <a:latin typeface="Arial"/>
                <a:cs typeface="Arial"/>
              </a:rPr>
              <a:t>5</a:t>
            </a:r>
            <a:r>
              <a:rPr sz="2850" spc="-400" dirty="0">
                <a:solidFill>
                  <a:srgbClr val="407BFF"/>
                </a:solidFill>
                <a:latin typeface="Arial"/>
                <a:cs typeface="Arial"/>
              </a:rPr>
              <a:t> </a:t>
            </a:r>
            <a:r>
              <a:rPr sz="2850" spc="155" dirty="0">
                <a:solidFill>
                  <a:srgbClr val="407BFF"/>
                </a:solidFill>
                <a:latin typeface="Arial"/>
                <a:cs typeface="Arial"/>
              </a:rPr>
              <a:t>Februari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850" spc="-40" dirty="0">
                <a:solidFill>
                  <a:srgbClr val="407BFF"/>
                </a:solidFill>
                <a:latin typeface="Arial"/>
                <a:cs typeface="Arial"/>
              </a:rPr>
              <a:t>2021</a:t>
            </a:r>
            <a:endParaRPr sz="2850">
              <a:latin typeface="Arial"/>
              <a:cs typeface="Arial"/>
            </a:endParaRPr>
          </a:p>
          <a:p>
            <a:pPr marL="177800" marR="5080" indent="-165735">
              <a:lnSpc>
                <a:spcPct val="121100"/>
              </a:lnSpc>
              <a:spcBef>
                <a:spcPts val="1440"/>
              </a:spcBef>
            </a:pPr>
            <a:r>
              <a:rPr sz="2100" spc="165" dirty="0">
                <a:solidFill>
                  <a:srgbClr val="2E2534"/>
                </a:solidFill>
                <a:latin typeface="Arial"/>
                <a:cs typeface="Arial"/>
              </a:rPr>
              <a:t>Pengumuman</a:t>
            </a:r>
            <a:r>
              <a:rPr sz="2100" spc="25" dirty="0">
                <a:solidFill>
                  <a:srgbClr val="2E2534"/>
                </a:solidFill>
                <a:latin typeface="Arial"/>
                <a:cs typeface="Arial"/>
              </a:rPr>
              <a:t> </a:t>
            </a:r>
            <a:r>
              <a:rPr sz="2100" spc="45" dirty="0">
                <a:solidFill>
                  <a:srgbClr val="2E2534"/>
                </a:solidFill>
                <a:latin typeface="Arial"/>
                <a:cs typeface="Arial"/>
              </a:rPr>
              <a:t>seleksi  </a:t>
            </a:r>
            <a:r>
              <a:rPr sz="2100" spc="130" dirty="0">
                <a:solidFill>
                  <a:srgbClr val="2E2534"/>
                </a:solidFill>
                <a:latin typeface="Arial"/>
                <a:cs typeface="Arial"/>
              </a:rPr>
              <a:t>administrasi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00390" y="3238875"/>
            <a:ext cx="2691130" cy="15455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850" spc="30" dirty="0">
                <a:solidFill>
                  <a:srgbClr val="407BFF"/>
                </a:solidFill>
                <a:latin typeface="Arial"/>
                <a:cs typeface="Arial"/>
              </a:rPr>
              <a:t>7 </a:t>
            </a:r>
            <a:r>
              <a:rPr sz="2850" spc="475" dirty="0">
                <a:solidFill>
                  <a:srgbClr val="407BFF"/>
                </a:solidFill>
                <a:latin typeface="Arial"/>
                <a:cs typeface="Arial"/>
              </a:rPr>
              <a:t>– </a:t>
            </a:r>
            <a:r>
              <a:rPr sz="2850" spc="-650" dirty="0">
                <a:solidFill>
                  <a:srgbClr val="407BFF"/>
                </a:solidFill>
                <a:latin typeface="Arial"/>
                <a:cs typeface="Arial"/>
              </a:rPr>
              <a:t>11</a:t>
            </a:r>
            <a:r>
              <a:rPr sz="2850" spc="-605" dirty="0">
                <a:solidFill>
                  <a:srgbClr val="407BFF"/>
                </a:solidFill>
                <a:latin typeface="Arial"/>
                <a:cs typeface="Arial"/>
              </a:rPr>
              <a:t> </a:t>
            </a:r>
            <a:r>
              <a:rPr sz="2850" spc="155" dirty="0">
                <a:solidFill>
                  <a:srgbClr val="407BFF"/>
                </a:solidFill>
                <a:latin typeface="Arial"/>
                <a:cs typeface="Arial"/>
              </a:rPr>
              <a:t>Februari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850" spc="-40" dirty="0">
                <a:solidFill>
                  <a:srgbClr val="407BFF"/>
                </a:solidFill>
                <a:latin typeface="Arial"/>
                <a:cs typeface="Arial"/>
              </a:rPr>
              <a:t>2021</a:t>
            </a: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sz="2100" spc="20" dirty="0">
                <a:solidFill>
                  <a:srgbClr val="2E2534"/>
                </a:solidFill>
                <a:latin typeface="Arial"/>
                <a:cs typeface="Arial"/>
              </a:rPr>
              <a:t>Tes </a:t>
            </a:r>
            <a:r>
              <a:rPr sz="2100" spc="170" dirty="0">
                <a:solidFill>
                  <a:srgbClr val="2E2534"/>
                </a:solidFill>
                <a:latin typeface="Arial"/>
                <a:cs typeface="Arial"/>
              </a:rPr>
              <a:t>Pemetaan</a:t>
            </a:r>
            <a:r>
              <a:rPr sz="2100" spc="85" dirty="0">
                <a:solidFill>
                  <a:srgbClr val="2E2534"/>
                </a:solidFill>
                <a:latin typeface="Arial"/>
                <a:cs typeface="Arial"/>
              </a:rPr>
              <a:t> </a:t>
            </a:r>
            <a:r>
              <a:rPr sz="2100" spc="140" dirty="0">
                <a:solidFill>
                  <a:srgbClr val="2E2534"/>
                </a:solidFill>
                <a:latin typeface="Arial"/>
                <a:cs typeface="Arial"/>
              </a:rPr>
              <a:t>Awal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2474" y="7036072"/>
            <a:ext cx="3061970" cy="189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800" spc="110" dirty="0">
                <a:solidFill>
                  <a:srgbClr val="407BFF"/>
                </a:solidFill>
                <a:latin typeface="Arial"/>
                <a:cs typeface="Arial"/>
              </a:rPr>
              <a:t>Pekan </a:t>
            </a:r>
            <a:r>
              <a:rPr sz="2800" spc="-90" dirty="0">
                <a:solidFill>
                  <a:srgbClr val="407BFF"/>
                </a:solidFill>
                <a:latin typeface="Arial"/>
                <a:cs typeface="Arial"/>
              </a:rPr>
              <a:t>III </a:t>
            </a:r>
            <a:r>
              <a:rPr sz="2800" spc="130" dirty="0">
                <a:solidFill>
                  <a:srgbClr val="407BFF"/>
                </a:solidFill>
                <a:latin typeface="Arial"/>
                <a:cs typeface="Arial"/>
              </a:rPr>
              <a:t>Februari  </a:t>
            </a:r>
            <a:r>
              <a:rPr sz="2800" spc="-60" dirty="0">
                <a:solidFill>
                  <a:srgbClr val="407BFF"/>
                </a:solidFill>
                <a:latin typeface="Arial"/>
                <a:cs typeface="Arial"/>
              </a:rPr>
              <a:t>2021</a:t>
            </a:r>
            <a:endParaRPr sz="2800">
              <a:latin typeface="Arial"/>
              <a:cs typeface="Arial"/>
            </a:endParaRPr>
          </a:p>
          <a:p>
            <a:pPr marL="177800" marR="184785" indent="-165735">
              <a:lnSpc>
                <a:spcPct val="121100"/>
              </a:lnSpc>
              <a:spcBef>
                <a:spcPts val="1445"/>
              </a:spcBef>
            </a:pPr>
            <a:r>
              <a:rPr sz="2100" dirty="0">
                <a:solidFill>
                  <a:srgbClr val="2E2534"/>
                </a:solidFill>
                <a:latin typeface="Arial"/>
                <a:cs typeface="Arial"/>
              </a:rPr>
              <a:t>Tes </a:t>
            </a:r>
            <a:r>
              <a:rPr sz="2100" spc="60" dirty="0">
                <a:solidFill>
                  <a:srgbClr val="2E2534"/>
                </a:solidFill>
                <a:latin typeface="Arial"/>
                <a:cs typeface="Arial"/>
              </a:rPr>
              <a:t>Potensi </a:t>
            </a:r>
            <a:r>
              <a:rPr sz="2100" spc="120" dirty="0">
                <a:solidFill>
                  <a:srgbClr val="2E2534"/>
                </a:solidFill>
                <a:latin typeface="Arial"/>
                <a:cs typeface="Arial"/>
              </a:rPr>
              <a:t>Akademik  </a:t>
            </a:r>
            <a:r>
              <a:rPr sz="2100" spc="195" dirty="0">
                <a:solidFill>
                  <a:srgbClr val="2E2534"/>
                </a:solidFill>
                <a:latin typeface="Arial"/>
                <a:cs typeface="Arial"/>
              </a:rPr>
              <a:t>dan</a:t>
            </a:r>
            <a:r>
              <a:rPr sz="2100" spc="80" dirty="0">
                <a:solidFill>
                  <a:srgbClr val="2E2534"/>
                </a:solidFill>
                <a:latin typeface="Arial"/>
                <a:cs typeface="Arial"/>
              </a:rPr>
              <a:t> </a:t>
            </a:r>
            <a:r>
              <a:rPr sz="2100" spc="35" dirty="0">
                <a:solidFill>
                  <a:srgbClr val="2E2534"/>
                </a:solidFill>
                <a:latin typeface="Arial"/>
                <a:cs typeface="Arial"/>
              </a:rPr>
              <a:t>Psikotes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7540" y="7066591"/>
            <a:ext cx="3328035" cy="179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10" dirty="0">
                <a:solidFill>
                  <a:srgbClr val="407BFF"/>
                </a:solidFill>
                <a:latin typeface="Arial"/>
                <a:cs typeface="Arial"/>
              </a:rPr>
              <a:t>Pekan </a:t>
            </a:r>
            <a:r>
              <a:rPr sz="2800" spc="-105" dirty="0">
                <a:solidFill>
                  <a:srgbClr val="407BFF"/>
                </a:solidFill>
                <a:latin typeface="Arial"/>
                <a:cs typeface="Arial"/>
              </a:rPr>
              <a:t>I </a:t>
            </a:r>
            <a:r>
              <a:rPr sz="2800" spc="190" dirty="0">
                <a:solidFill>
                  <a:srgbClr val="407BFF"/>
                </a:solidFill>
                <a:latin typeface="Arial"/>
                <a:cs typeface="Arial"/>
              </a:rPr>
              <a:t>Maret</a:t>
            </a:r>
            <a:r>
              <a:rPr sz="2800" spc="265" dirty="0">
                <a:solidFill>
                  <a:srgbClr val="407BFF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407BFF"/>
                </a:solidFill>
                <a:latin typeface="Arial"/>
                <a:cs typeface="Arial"/>
              </a:rPr>
              <a:t>2021</a:t>
            </a:r>
            <a:endParaRPr sz="2800" dirty="0">
              <a:latin typeface="Arial"/>
              <a:cs typeface="Arial"/>
            </a:endParaRPr>
          </a:p>
          <a:p>
            <a:pPr marL="177800" marR="210820" indent="-165735">
              <a:lnSpc>
                <a:spcPct val="121100"/>
              </a:lnSpc>
              <a:spcBef>
                <a:spcPts val="1445"/>
              </a:spcBef>
            </a:pPr>
            <a:r>
              <a:rPr sz="2100" spc="165" dirty="0">
                <a:solidFill>
                  <a:srgbClr val="2E2534"/>
                </a:solidFill>
                <a:latin typeface="Arial"/>
                <a:cs typeface="Arial"/>
              </a:rPr>
              <a:t>Pengumuman </a:t>
            </a:r>
            <a:r>
              <a:rPr sz="2100" spc="85" dirty="0">
                <a:solidFill>
                  <a:srgbClr val="2E2534"/>
                </a:solidFill>
                <a:latin typeface="Arial"/>
                <a:cs typeface="Arial"/>
              </a:rPr>
              <a:t>hasil</a:t>
            </a:r>
            <a:r>
              <a:rPr sz="2100" spc="-55" dirty="0">
                <a:solidFill>
                  <a:srgbClr val="2E2534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2E2534"/>
                </a:solidFill>
                <a:latin typeface="Arial"/>
                <a:cs typeface="Arial"/>
              </a:rPr>
              <a:t>Tes  </a:t>
            </a:r>
            <a:r>
              <a:rPr sz="2100" spc="60" dirty="0">
                <a:solidFill>
                  <a:srgbClr val="2E2534"/>
                </a:solidFill>
                <a:latin typeface="Arial"/>
                <a:cs typeface="Arial"/>
              </a:rPr>
              <a:t>Potensi </a:t>
            </a:r>
            <a:r>
              <a:rPr sz="2100" spc="120" dirty="0">
                <a:solidFill>
                  <a:srgbClr val="2E2534"/>
                </a:solidFill>
                <a:latin typeface="Arial"/>
                <a:cs typeface="Arial"/>
              </a:rPr>
              <a:t>Akademik</a:t>
            </a:r>
            <a:r>
              <a:rPr sz="2100" spc="40" dirty="0">
                <a:solidFill>
                  <a:srgbClr val="2E2534"/>
                </a:solidFill>
                <a:latin typeface="Arial"/>
                <a:cs typeface="Arial"/>
              </a:rPr>
              <a:t> </a:t>
            </a:r>
            <a:r>
              <a:rPr sz="2100" spc="195" dirty="0">
                <a:solidFill>
                  <a:srgbClr val="2E2534"/>
                </a:solidFill>
                <a:latin typeface="Arial"/>
                <a:cs typeface="Arial"/>
              </a:rPr>
              <a:t>dan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100" spc="35" dirty="0">
                <a:solidFill>
                  <a:srgbClr val="2E2534"/>
                </a:solidFill>
                <a:latin typeface="Arial"/>
                <a:cs typeface="Arial"/>
              </a:rPr>
              <a:t>Psikotes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79766" y="7036072"/>
            <a:ext cx="328612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800" spc="110" dirty="0">
                <a:solidFill>
                  <a:srgbClr val="407BFF"/>
                </a:solidFill>
                <a:latin typeface="Arial"/>
                <a:cs typeface="Arial"/>
              </a:rPr>
              <a:t>Pekan </a:t>
            </a:r>
            <a:r>
              <a:rPr sz="2800" spc="-95" dirty="0">
                <a:solidFill>
                  <a:srgbClr val="407BFF"/>
                </a:solidFill>
                <a:latin typeface="Arial"/>
                <a:cs typeface="Arial"/>
              </a:rPr>
              <a:t>II </a:t>
            </a:r>
            <a:r>
              <a:rPr sz="2800" spc="440" dirty="0">
                <a:solidFill>
                  <a:srgbClr val="407BFF"/>
                </a:solidFill>
                <a:latin typeface="Arial"/>
                <a:cs typeface="Arial"/>
              </a:rPr>
              <a:t>– </a:t>
            </a:r>
            <a:r>
              <a:rPr sz="2800" spc="-90" dirty="0">
                <a:solidFill>
                  <a:srgbClr val="407BFF"/>
                </a:solidFill>
                <a:latin typeface="Arial"/>
                <a:cs typeface="Arial"/>
              </a:rPr>
              <a:t>III </a:t>
            </a:r>
            <a:r>
              <a:rPr sz="2800" spc="190" dirty="0">
                <a:solidFill>
                  <a:srgbClr val="407BFF"/>
                </a:solidFill>
                <a:latin typeface="Arial"/>
                <a:cs typeface="Arial"/>
              </a:rPr>
              <a:t>Maret  </a:t>
            </a:r>
            <a:r>
              <a:rPr sz="2800" spc="-60" dirty="0">
                <a:solidFill>
                  <a:srgbClr val="407BFF"/>
                </a:solidFill>
                <a:latin typeface="Arial"/>
                <a:cs typeface="Arial"/>
              </a:rPr>
              <a:t>2021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100" spc="130" dirty="0">
                <a:solidFill>
                  <a:srgbClr val="2E2534"/>
                </a:solidFill>
                <a:latin typeface="Arial"/>
                <a:cs typeface="Arial"/>
              </a:rPr>
              <a:t>Home</a:t>
            </a:r>
            <a:r>
              <a:rPr sz="2100" spc="80" dirty="0">
                <a:solidFill>
                  <a:srgbClr val="2E2534"/>
                </a:solidFill>
                <a:latin typeface="Arial"/>
                <a:cs typeface="Arial"/>
              </a:rPr>
              <a:t> </a:t>
            </a:r>
            <a:r>
              <a:rPr sz="2100" spc="60" dirty="0">
                <a:solidFill>
                  <a:srgbClr val="2E2534"/>
                </a:solidFill>
                <a:latin typeface="Arial"/>
                <a:cs typeface="Arial"/>
              </a:rPr>
              <a:t>visit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115592" y="7066591"/>
            <a:ext cx="3483610" cy="141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10" dirty="0">
                <a:solidFill>
                  <a:srgbClr val="407BFF"/>
                </a:solidFill>
                <a:latin typeface="Arial"/>
                <a:cs typeface="Arial"/>
              </a:rPr>
              <a:t>Pekan </a:t>
            </a:r>
            <a:r>
              <a:rPr sz="2800" spc="35" dirty="0">
                <a:solidFill>
                  <a:srgbClr val="407BFF"/>
                </a:solidFill>
                <a:latin typeface="Arial"/>
                <a:cs typeface="Arial"/>
              </a:rPr>
              <a:t>V </a:t>
            </a:r>
            <a:r>
              <a:rPr sz="2800" spc="190" dirty="0">
                <a:solidFill>
                  <a:srgbClr val="407BFF"/>
                </a:solidFill>
                <a:latin typeface="Arial"/>
                <a:cs typeface="Arial"/>
              </a:rPr>
              <a:t>Maret</a:t>
            </a:r>
            <a:r>
              <a:rPr sz="2800" spc="125" dirty="0">
                <a:solidFill>
                  <a:srgbClr val="407BFF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407BFF"/>
                </a:solidFill>
                <a:latin typeface="Arial"/>
                <a:cs typeface="Arial"/>
              </a:rPr>
              <a:t>2021</a:t>
            </a:r>
            <a:endParaRPr sz="2800">
              <a:latin typeface="Arial"/>
              <a:cs typeface="Arial"/>
            </a:endParaRPr>
          </a:p>
          <a:p>
            <a:pPr marL="177800" marR="948055" indent="-165735">
              <a:lnSpc>
                <a:spcPct val="121100"/>
              </a:lnSpc>
              <a:spcBef>
                <a:spcPts val="1445"/>
              </a:spcBef>
            </a:pPr>
            <a:r>
              <a:rPr sz="2100" dirty="0">
                <a:solidFill>
                  <a:srgbClr val="2E2534"/>
                </a:solidFill>
                <a:latin typeface="Arial"/>
                <a:cs typeface="Arial"/>
              </a:rPr>
              <a:t>Tes </a:t>
            </a:r>
            <a:r>
              <a:rPr sz="2100" spc="125" dirty="0">
                <a:solidFill>
                  <a:srgbClr val="2E2534"/>
                </a:solidFill>
                <a:latin typeface="Arial"/>
                <a:cs typeface="Arial"/>
              </a:rPr>
              <a:t>kesehatan </a:t>
            </a:r>
            <a:r>
              <a:rPr sz="2100" spc="195" dirty="0">
                <a:solidFill>
                  <a:srgbClr val="2E2534"/>
                </a:solidFill>
                <a:latin typeface="Arial"/>
                <a:cs typeface="Arial"/>
              </a:rPr>
              <a:t>dan  </a:t>
            </a:r>
            <a:r>
              <a:rPr sz="2100" spc="185" dirty="0">
                <a:solidFill>
                  <a:srgbClr val="2E2534"/>
                </a:solidFill>
                <a:latin typeface="Arial"/>
                <a:cs typeface="Arial"/>
              </a:rPr>
              <a:t>wawancara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79766" y="9257200"/>
            <a:ext cx="71481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60" dirty="0">
                <a:solidFill>
                  <a:srgbClr val="2A2060"/>
                </a:solidFill>
                <a:latin typeface="Arial"/>
                <a:cs typeface="Arial"/>
              </a:rPr>
              <a:t>Pengumuman </a:t>
            </a:r>
            <a:r>
              <a:rPr sz="2800" spc="160" dirty="0">
                <a:solidFill>
                  <a:srgbClr val="2A2060"/>
                </a:solidFill>
                <a:latin typeface="Arial"/>
                <a:cs typeface="Arial"/>
              </a:rPr>
              <a:t>akhir </a:t>
            </a:r>
            <a:r>
              <a:rPr sz="2800" spc="65" dirty="0">
                <a:solidFill>
                  <a:srgbClr val="2A2060"/>
                </a:solidFill>
                <a:latin typeface="Arial"/>
                <a:cs typeface="Arial"/>
              </a:rPr>
              <a:t>: </a:t>
            </a:r>
            <a:r>
              <a:rPr sz="2800" spc="110" dirty="0">
                <a:solidFill>
                  <a:srgbClr val="2A2060"/>
                </a:solidFill>
                <a:latin typeface="Arial"/>
                <a:cs typeface="Arial"/>
              </a:rPr>
              <a:t>Pekan </a:t>
            </a:r>
            <a:r>
              <a:rPr sz="2800" spc="-90" dirty="0">
                <a:solidFill>
                  <a:srgbClr val="2A2060"/>
                </a:solidFill>
                <a:latin typeface="Arial"/>
                <a:cs typeface="Arial"/>
              </a:rPr>
              <a:t>III </a:t>
            </a:r>
            <a:r>
              <a:rPr sz="2800" spc="135" dirty="0">
                <a:solidFill>
                  <a:srgbClr val="2A2060"/>
                </a:solidFill>
                <a:latin typeface="Arial"/>
                <a:cs typeface="Arial"/>
              </a:rPr>
              <a:t>April</a:t>
            </a:r>
            <a:r>
              <a:rPr sz="2800" spc="155" dirty="0">
                <a:solidFill>
                  <a:srgbClr val="2A2060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2A2060"/>
                </a:solidFill>
                <a:latin typeface="Arial"/>
                <a:cs typeface="Arial"/>
              </a:rPr>
              <a:t>2021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7999" cy="1028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7483" y="260592"/>
              <a:ext cx="17325975" cy="9332595"/>
            </a:xfrm>
            <a:custGeom>
              <a:avLst/>
              <a:gdLst/>
              <a:ahLst/>
              <a:cxnLst/>
              <a:rect l="l" t="t" r="r" b="b"/>
              <a:pathLst>
                <a:path w="17325975" h="9332595">
                  <a:moveTo>
                    <a:pt x="0" y="9332314"/>
                  </a:moveTo>
                  <a:lnTo>
                    <a:pt x="17325973" y="9332314"/>
                  </a:lnTo>
                  <a:lnTo>
                    <a:pt x="17325973" y="0"/>
                  </a:lnTo>
                  <a:lnTo>
                    <a:pt x="0" y="0"/>
                  </a:lnTo>
                  <a:lnTo>
                    <a:pt x="0" y="9332314"/>
                  </a:lnTo>
                  <a:close/>
                </a:path>
              </a:pathLst>
            </a:custGeom>
            <a:solidFill>
              <a:srgbClr val="ABB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44603" y="21579"/>
            <a:ext cx="6720840" cy="1588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250" spc="-175" dirty="0">
                <a:solidFill>
                  <a:srgbClr val="000000"/>
                </a:solidFill>
                <a:latin typeface="Brush Script MT" panose="03060802040406070304" pitchFamily="66" charset="0"/>
                <a:cs typeface="Calibri"/>
              </a:rPr>
              <a:t>Terima</a:t>
            </a:r>
            <a:r>
              <a:rPr sz="10250" spc="670" dirty="0">
                <a:solidFill>
                  <a:srgbClr val="000000"/>
                </a:solidFill>
                <a:latin typeface="Brush Script MT" panose="03060802040406070304" pitchFamily="66" charset="0"/>
                <a:cs typeface="Calibri"/>
              </a:rPr>
              <a:t> </a:t>
            </a:r>
            <a:r>
              <a:rPr sz="10250" spc="-85" dirty="0">
                <a:solidFill>
                  <a:srgbClr val="000000"/>
                </a:solidFill>
                <a:latin typeface="Brush Script MT" panose="03060802040406070304" pitchFamily="66" charset="0"/>
                <a:cs typeface="Calibri"/>
              </a:rPr>
              <a:t>Kasih</a:t>
            </a:r>
            <a:endParaRPr sz="10250" dirty="0">
              <a:latin typeface="Brush Script MT" panose="03060802040406070304" pitchFamily="66" charset="0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8737" y="1669864"/>
            <a:ext cx="10945495" cy="111696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804920" marR="5080" indent="-3792854">
              <a:lnSpc>
                <a:spcPts val="4280"/>
              </a:lnSpc>
              <a:spcBef>
                <a:spcPts val="275"/>
              </a:spcBef>
              <a:tabLst>
                <a:tab pos="1421130" algn="l"/>
                <a:tab pos="4742815" algn="l"/>
                <a:tab pos="5637530" algn="l"/>
                <a:tab pos="7242809" algn="l"/>
              </a:tabLst>
            </a:pPr>
            <a:r>
              <a:rPr sz="3600" b="1" spc="844" dirty="0">
                <a:latin typeface="Calibri"/>
                <a:cs typeface="Calibri"/>
              </a:rPr>
              <a:t>S</a:t>
            </a:r>
            <a:r>
              <a:rPr sz="3600" b="1" spc="1335" dirty="0">
                <a:latin typeface="Calibri"/>
                <a:cs typeface="Calibri"/>
              </a:rPr>
              <a:t>M</a:t>
            </a:r>
            <a:r>
              <a:rPr sz="3600" b="1" spc="434" dirty="0">
                <a:latin typeface="Calibri"/>
                <a:cs typeface="Calibri"/>
              </a:rPr>
              <a:t>A</a:t>
            </a:r>
            <a:r>
              <a:rPr sz="3600" b="1" dirty="0">
                <a:latin typeface="Calibri"/>
                <a:cs typeface="Calibri"/>
              </a:rPr>
              <a:t>	</a:t>
            </a:r>
            <a:r>
              <a:rPr sz="3600" b="1" spc="750" dirty="0">
                <a:latin typeface="Calibri"/>
                <a:cs typeface="Calibri"/>
              </a:rPr>
              <a:t>U</a:t>
            </a:r>
            <a:r>
              <a:rPr sz="3600" b="1" spc="969" dirty="0">
                <a:latin typeface="Calibri"/>
                <a:cs typeface="Calibri"/>
              </a:rPr>
              <a:t>N</a:t>
            </a:r>
            <a:r>
              <a:rPr sz="3600" b="1" spc="940" dirty="0">
                <a:latin typeface="Calibri"/>
                <a:cs typeface="Calibri"/>
              </a:rPr>
              <a:t>GG</a:t>
            </a:r>
            <a:r>
              <a:rPr sz="3600" b="1" spc="750" dirty="0">
                <a:latin typeface="Calibri"/>
                <a:cs typeface="Calibri"/>
              </a:rPr>
              <a:t>U</a:t>
            </a:r>
            <a:r>
              <a:rPr sz="3600" b="1" spc="1200" dirty="0">
                <a:latin typeface="Calibri"/>
                <a:cs typeface="Calibri"/>
              </a:rPr>
              <a:t>L</a:t>
            </a:r>
            <a:r>
              <a:rPr sz="3600" b="1" spc="795" dirty="0">
                <a:latin typeface="Calibri"/>
                <a:cs typeface="Calibri"/>
              </a:rPr>
              <a:t>A</a:t>
            </a:r>
            <a:r>
              <a:rPr sz="3600" b="1" spc="610" dirty="0">
                <a:latin typeface="Calibri"/>
                <a:cs typeface="Calibri"/>
              </a:rPr>
              <a:t>N</a:t>
            </a:r>
            <a:r>
              <a:rPr sz="3600" b="1" dirty="0">
                <a:latin typeface="Calibri"/>
                <a:cs typeface="Calibri"/>
              </a:rPr>
              <a:t>	</a:t>
            </a:r>
            <a:r>
              <a:rPr sz="3600" b="1" spc="1185" dirty="0">
                <a:latin typeface="Calibri"/>
                <a:cs typeface="Calibri"/>
              </a:rPr>
              <a:t>C</a:t>
            </a:r>
            <a:r>
              <a:rPr sz="3600" b="1" spc="730" dirty="0">
                <a:latin typeface="Calibri"/>
                <a:cs typeface="Calibri"/>
              </a:rPr>
              <a:t>T</a:t>
            </a:r>
            <a:r>
              <a:rPr sz="3600" b="1" dirty="0">
                <a:latin typeface="Calibri"/>
                <a:cs typeface="Calibri"/>
              </a:rPr>
              <a:t>	</a:t>
            </a:r>
            <a:r>
              <a:rPr sz="3600" b="1" spc="795" dirty="0">
                <a:latin typeface="Calibri"/>
                <a:cs typeface="Calibri"/>
              </a:rPr>
              <a:t>A</a:t>
            </a:r>
            <a:r>
              <a:rPr sz="3600" b="1" spc="1019" dirty="0">
                <a:latin typeface="Calibri"/>
                <a:cs typeface="Calibri"/>
              </a:rPr>
              <a:t>R</a:t>
            </a:r>
            <a:r>
              <a:rPr sz="3600" b="1" spc="844" dirty="0">
                <a:latin typeface="Calibri"/>
                <a:cs typeface="Calibri"/>
              </a:rPr>
              <a:t>S</a:t>
            </a:r>
            <a:r>
              <a:rPr sz="3600" b="1" spc="434" dirty="0">
                <a:latin typeface="Calibri"/>
                <a:cs typeface="Calibri"/>
              </a:rPr>
              <a:t>A</a:t>
            </a:r>
            <a:r>
              <a:rPr sz="3600" b="1" dirty="0">
                <a:latin typeface="Calibri"/>
                <a:cs typeface="Calibri"/>
              </a:rPr>
              <a:t>	</a:t>
            </a:r>
            <a:r>
              <a:rPr sz="3600" b="1" spc="965" dirty="0">
                <a:latin typeface="Calibri"/>
                <a:cs typeface="Calibri"/>
              </a:rPr>
              <a:t>F</a:t>
            </a:r>
            <a:r>
              <a:rPr sz="3600" b="1" spc="770" dirty="0">
                <a:latin typeface="Calibri"/>
                <a:cs typeface="Calibri"/>
              </a:rPr>
              <a:t>O</a:t>
            </a:r>
            <a:r>
              <a:rPr sz="3600" b="1" spc="750" dirty="0">
                <a:latin typeface="Calibri"/>
                <a:cs typeface="Calibri"/>
              </a:rPr>
              <a:t>U</a:t>
            </a:r>
            <a:r>
              <a:rPr sz="3600" b="1" spc="969" dirty="0">
                <a:latin typeface="Calibri"/>
                <a:cs typeface="Calibri"/>
              </a:rPr>
              <a:t>N</a:t>
            </a:r>
            <a:r>
              <a:rPr sz="3600" b="1" spc="670" dirty="0">
                <a:latin typeface="Calibri"/>
                <a:cs typeface="Calibri"/>
              </a:rPr>
              <a:t>D</a:t>
            </a:r>
            <a:r>
              <a:rPr sz="3600" b="1" spc="795" dirty="0">
                <a:latin typeface="Calibri"/>
                <a:cs typeface="Calibri"/>
              </a:rPr>
              <a:t>A</a:t>
            </a:r>
            <a:r>
              <a:rPr sz="3600" b="1" spc="1090" dirty="0">
                <a:latin typeface="Calibri"/>
                <a:cs typeface="Calibri"/>
              </a:rPr>
              <a:t>T</a:t>
            </a:r>
            <a:r>
              <a:rPr sz="3600" b="1" spc="819" dirty="0">
                <a:latin typeface="Calibri"/>
                <a:cs typeface="Calibri"/>
              </a:rPr>
              <a:t>I</a:t>
            </a:r>
            <a:r>
              <a:rPr sz="3600" b="1" spc="770" dirty="0">
                <a:latin typeface="Calibri"/>
                <a:cs typeface="Calibri"/>
              </a:rPr>
              <a:t>O</a:t>
            </a:r>
            <a:r>
              <a:rPr sz="3600" b="1" spc="340" dirty="0">
                <a:latin typeface="Calibri"/>
                <a:cs typeface="Calibri"/>
              </a:rPr>
              <a:t>N  </a:t>
            </a:r>
            <a:r>
              <a:rPr sz="3600" b="1" spc="855" dirty="0">
                <a:latin typeface="Calibri"/>
                <a:cs typeface="Calibri"/>
              </a:rPr>
              <a:t>SUKOHARJO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8348" y="8327207"/>
            <a:ext cx="1030668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08375" marR="5080" indent="-3496310">
              <a:lnSpc>
                <a:spcPct val="116700"/>
              </a:lnSpc>
              <a:spcBef>
                <a:spcPts val="95"/>
              </a:spcBef>
            </a:pPr>
            <a:r>
              <a:rPr sz="3000" spc="360" dirty="0">
                <a:latin typeface="Calibri"/>
                <a:cs typeface="Calibri"/>
              </a:rPr>
              <a:t>“Memutus</a:t>
            </a:r>
            <a:r>
              <a:rPr sz="3000" spc="150" dirty="0">
                <a:latin typeface="Calibri"/>
                <a:cs typeface="Calibri"/>
              </a:rPr>
              <a:t> </a:t>
            </a:r>
            <a:r>
              <a:rPr sz="3000" spc="350" dirty="0">
                <a:latin typeface="Calibri"/>
                <a:cs typeface="Calibri"/>
              </a:rPr>
              <a:t>mata</a:t>
            </a:r>
            <a:r>
              <a:rPr sz="3000" spc="155" dirty="0">
                <a:latin typeface="Calibri"/>
                <a:cs typeface="Calibri"/>
              </a:rPr>
              <a:t> </a:t>
            </a:r>
            <a:r>
              <a:rPr sz="3000" spc="265" dirty="0">
                <a:latin typeface="Calibri"/>
                <a:cs typeface="Calibri"/>
              </a:rPr>
              <a:t>rantai</a:t>
            </a:r>
            <a:r>
              <a:rPr sz="3000" spc="150" dirty="0">
                <a:latin typeface="Calibri"/>
                <a:cs typeface="Calibri"/>
              </a:rPr>
              <a:t> </a:t>
            </a:r>
            <a:r>
              <a:rPr sz="3000" spc="305" dirty="0">
                <a:latin typeface="Calibri"/>
                <a:cs typeface="Calibri"/>
              </a:rPr>
              <a:t>kemiskinan</a:t>
            </a:r>
            <a:r>
              <a:rPr sz="3000" spc="155" dirty="0">
                <a:latin typeface="Calibri"/>
                <a:cs typeface="Calibri"/>
              </a:rPr>
              <a:t> </a:t>
            </a:r>
            <a:r>
              <a:rPr sz="3000" spc="285" dirty="0">
                <a:latin typeface="Calibri"/>
                <a:cs typeface="Calibri"/>
              </a:rPr>
              <a:t>melalui</a:t>
            </a:r>
            <a:r>
              <a:rPr sz="3000" spc="155" dirty="0">
                <a:latin typeface="Calibri"/>
                <a:cs typeface="Calibri"/>
              </a:rPr>
              <a:t> </a:t>
            </a:r>
            <a:r>
              <a:rPr sz="3000" spc="300" dirty="0">
                <a:latin typeface="Calibri"/>
                <a:cs typeface="Calibri"/>
              </a:rPr>
              <a:t>pendidikan  </a:t>
            </a:r>
            <a:r>
              <a:rPr sz="3000" spc="320" dirty="0">
                <a:latin typeface="Calibri"/>
                <a:cs typeface="Calibri"/>
              </a:rPr>
              <a:t>yang</a:t>
            </a:r>
            <a:r>
              <a:rPr sz="3000" spc="145" dirty="0">
                <a:latin typeface="Calibri"/>
                <a:cs typeface="Calibri"/>
              </a:rPr>
              <a:t> </a:t>
            </a:r>
            <a:r>
              <a:rPr sz="3000" spc="270" dirty="0">
                <a:latin typeface="Calibri"/>
                <a:cs typeface="Calibri"/>
              </a:rPr>
              <a:t>berkualitas”</a:t>
            </a:r>
            <a:endParaRPr sz="30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51" y="2868798"/>
            <a:ext cx="18287365" cy="7318469"/>
            <a:chOff x="751" y="2868798"/>
            <a:chExt cx="18287365" cy="7318469"/>
          </a:xfrm>
        </p:grpSpPr>
        <p:sp>
          <p:nvSpPr>
            <p:cNvPr id="9" name="object 9"/>
            <p:cNvSpPr/>
            <p:nvPr/>
          </p:nvSpPr>
          <p:spPr>
            <a:xfrm>
              <a:off x="260591" y="4142802"/>
              <a:ext cx="17795240" cy="3238500"/>
            </a:xfrm>
            <a:custGeom>
              <a:avLst/>
              <a:gdLst/>
              <a:ahLst/>
              <a:cxnLst/>
              <a:rect l="l" t="t" r="r" b="b"/>
              <a:pathLst>
                <a:path w="17795240" h="3238500">
                  <a:moveTo>
                    <a:pt x="4848225" y="0"/>
                  </a:moveTo>
                  <a:lnTo>
                    <a:pt x="0" y="0"/>
                  </a:lnTo>
                  <a:lnTo>
                    <a:pt x="0" y="3238487"/>
                  </a:lnTo>
                  <a:lnTo>
                    <a:pt x="4848225" y="3238487"/>
                  </a:lnTo>
                  <a:lnTo>
                    <a:pt x="4848225" y="0"/>
                  </a:lnTo>
                  <a:close/>
                </a:path>
                <a:path w="17795240" h="3238500">
                  <a:moveTo>
                    <a:pt x="17794796" y="0"/>
                  </a:moveTo>
                  <a:lnTo>
                    <a:pt x="12946571" y="0"/>
                  </a:lnTo>
                  <a:lnTo>
                    <a:pt x="12946571" y="3238487"/>
                  </a:lnTo>
                  <a:lnTo>
                    <a:pt x="17794796" y="3238487"/>
                  </a:lnTo>
                  <a:lnTo>
                    <a:pt x="17794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89312" y="2868798"/>
              <a:ext cx="7591425" cy="5353050"/>
            </a:xfrm>
            <a:custGeom>
              <a:avLst/>
              <a:gdLst/>
              <a:ahLst/>
              <a:cxnLst/>
              <a:rect l="l" t="t" r="r" b="b"/>
              <a:pathLst>
                <a:path w="7591425" h="5353050">
                  <a:moveTo>
                    <a:pt x="7591424" y="5353049"/>
                  </a:moveTo>
                  <a:lnTo>
                    <a:pt x="0" y="5353049"/>
                  </a:lnTo>
                  <a:lnTo>
                    <a:pt x="0" y="0"/>
                  </a:lnTo>
                  <a:lnTo>
                    <a:pt x="7591424" y="0"/>
                  </a:lnTo>
                  <a:lnTo>
                    <a:pt x="7591424" y="53530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1" y="9592907"/>
              <a:ext cx="18287365" cy="594360"/>
            </a:xfrm>
            <a:custGeom>
              <a:avLst/>
              <a:gdLst/>
              <a:ahLst/>
              <a:cxnLst/>
              <a:rect l="l" t="t" r="r" b="b"/>
              <a:pathLst>
                <a:path w="18287365" h="594359">
                  <a:moveTo>
                    <a:pt x="0" y="0"/>
                  </a:moveTo>
                  <a:lnTo>
                    <a:pt x="18287247" y="0"/>
                  </a:lnTo>
                  <a:lnTo>
                    <a:pt x="18287247" y="593859"/>
                  </a:lnTo>
                  <a:lnTo>
                    <a:pt x="0" y="5938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5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1902" y="9707319"/>
              <a:ext cx="478267" cy="4782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77329" y="9728966"/>
            <a:ext cx="3272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90" dirty="0">
                <a:solidFill>
                  <a:srgbClr val="010101"/>
                </a:solidFill>
                <a:latin typeface="Calibri"/>
                <a:cs typeface="Calibri"/>
              </a:rPr>
              <a:t>@smau.ctafsukoharjo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61773" y="9523861"/>
            <a:ext cx="9182735" cy="596265"/>
            <a:chOff x="4518208" y="9545201"/>
            <a:chExt cx="9182735" cy="596265"/>
          </a:xfrm>
        </p:grpSpPr>
        <p:sp>
          <p:nvSpPr>
            <p:cNvPr id="18" name="object 18"/>
            <p:cNvSpPr/>
            <p:nvPr/>
          </p:nvSpPr>
          <p:spPr>
            <a:xfrm>
              <a:off x="4518208" y="9637449"/>
              <a:ext cx="503593" cy="5035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29304" y="9663901"/>
              <a:ext cx="447674" cy="4476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117576" y="9545201"/>
              <a:ext cx="583179" cy="5831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299404" y="9692158"/>
            <a:ext cx="12466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4010" algn="l"/>
                <a:tab pos="8532495" algn="l"/>
              </a:tabLst>
            </a:pPr>
            <a:r>
              <a:rPr sz="2400" b="1" spc="200" dirty="0">
                <a:solidFill>
                  <a:srgbClr val="010101"/>
                </a:solidFill>
                <a:latin typeface="Calibri"/>
                <a:cs typeface="Calibri"/>
              </a:rPr>
              <a:t>@ctarsafoundation	</a:t>
            </a:r>
            <a:r>
              <a:rPr sz="2400" b="1" spc="360" dirty="0" smtClean="0">
                <a:solidFill>
                  <a:srgbClr val="010101"/>
                </a:solidFill>
                <a:latin typeface="Calibri"/>
                <a:cs typeface="Calibri"/>
              </a:rPr>
              <a:t>@SMAUCTAFSKH</a:t>
            </a:r>
            <a:r>
              <a:rPr sz="2400" b="1" spc="175" dirty="0">
                <a:solidFill>
                  <a:srgbClr val="010101"/>
                </a:solidFill>
                <a:latin typeface="Calibri"/>
                <a:cs typeface="Calibri"/>
              </a:rPr>
              <a:t>	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31857" y="9682674"/>
            <a:ext cx="381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/>
              <a:t>http://smauctarsaskh.sch.id</a:t>
            </a:r>
            <a:endParaRPr lang="id-ID" sz="24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0" y="4204634"/>
            <a:ext cx="4720791" cy="31146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12" y="2868798"/>
            <a:ext cx="7591425" cy="53530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9"/>
          <a:stretch/>
        </p:blipFill>
        <p:spPr>
          <a:xfrm>
            <a:off x="13251233" y="4204634"/>
            <a:ext cx="4777742" cy="31146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AE3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67165" y="242888"/>
            <a:ext cx="15513050" cy="9030970"/>
            <a:chOff x="267165" y="242888"/>
            <a:chExt cx="15513050" cy="9030970"/>
          </a:xfrm>
        </p:grpSpPr>
        <p:sp>
          <p:nvSpPr>
            <p:cNvPr id="4" name="object 4"/>
            <p:cNvSpPr/>
            <p:nvPr/>
          </p:nvSpPr>
          <p:spPr>
            <a:xfrm>
              <a:off x="267157" y="242899"/>
              <a:ext cx="11669395" cy="2698750"/>
            </a:xfrm>
            <a:custGeom>
              <a:avLst/>
              <a:gdLst/>
              <a:ahLst/>
              <a:cxnLst/>
              <a:rect l="l" t="t" r="r" b="b"/>
              <a:pathLst>
                <a:path w="11669395" h="2698750">
                  <a:moveTo>
                    <a:pt x="11668976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0" y="785812"/>
                  </a:lnTo>
                  <a:lnTo>
                    <a:pt x="0" y="1286548"/>
                  </a:lnTo>
                  <a:lnTo>
                    <a:pt x="0" y="2698546"/>
                  </a:lnTo>
                  <a:lnTo>
                    <a:pt x="11668976" y="2698546"/>
                  </a:lnTo>
                  <a:lnTo>
                    <a:pt x="11668976" y="1286548"/>
                  </a:lnTo>
                  <a:lnTo>
                    <a:pt x="11668976" y="785812"/>
                  </a:lnTo>
                  <a:lnTo>
                    <a:pt x="11668976" y="309562"/>
                  </a:lnTo>
                  <a:lnTo>
                    <a:pt x="11668976" y="0"/>
                  </a:lnTo>
                  <a:close/>
                </a:path>
              </a:pathLst>
            </a:custGeom>
            <a:solidFill>
              <a:srgbClr val="2A2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0481" y="552462"/>
              <a:ext cx="12487275" cy="3880485"/>
            </a:xfrm>
            <a:custGeom>
              <a:avLst/>
              <a:gdLst/>
              <a:ahLst/>
              <a:cxnLst/>
              <a:rect l="l" t="t" r="r" b="b"/>
              <a:pathLst>
                <a:path w="12487275" h="3880485">
                  <a:moveTo>
                    <a:pt x="12486843" y="0"/>
                  </a:moveTo>
                  <a:lnTo>
                    <a:pt x="0" y="0"/>
                  </a:lnTo>
                  <a:lnTo>
                    <a:pt x="0" y="476250"/>
                  </a:lnTo>
                  <a:lnTo>
                    <a:pt x="0" y="976985"/>
                  </a:lnTo>
                  <a:lnTo>
                    <a:pt x="0" y="3879900"/>
                  </a:lnTo>
                  <a:lnTo>
                    <a:pt x="12486843" y="3879900"/>
                  </a:lnTo>
                  <a:lnTo>
                    <a:pt x="12486843" y="976985"/>
                  </a:lnTo>
                  <a:lnTo>
                    <a:pt x="12486843" y="476250"/>
                  </a:lnTo>
                  <a:lnTo>
                    <a:pt x="12486843" y="0"/>
                  </a:lnTo>
                  <a:close/>
                </a:path>
              </a:pathLst>
            </a:custGeom>
            <a:solidFill>
              <a:srgbClr val="BE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9042" y="1028712"/>
              <a:ext cx="12977495" cy="6067425"/>
            </a:xfrm>
            <a:custGeom>
              <a:avLst/>
              <a:gdLst/>
              <a:ahLst/>
              <a:cxnLst/>
              <a:rect l="l" t="t" r="r" b="b"/>
              <a:pathLst>
                <a:path w="12977494" h="6067425">
                  <a:moveTo>
                    <a:pt x="12977025" y="0"/>
                  </a:moveTo>
                  <a:lnTo>
                    <a:pt x="0" y="0"/>
                  </a:lnTo>
                  <a:lnTo>
                    <a:pt x="0" y="500735"/>
                  </a:lnTo>
                  <a:lnTo>
                    <a:pt x="0" y="6066980"/>
                  </a:lnTo>
                  <a:lnTo>
                    <a:pt x="12977025" y="6066980"/>
                  </a:lnTo>
                  <a:lnTo>
                    <a:pt x="12977025" y="500735"/>
                  </a:lnTo>
                  <a:lnTo>
                    <a:pt x="12977025" y="0"/>
                  </a:lnTo>
                  <a:close/>
                </a:path>
              </a:pathLst>
            </a:custGeom>
            <a:solidFill>
              <a:srgbClr val="FDF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4171" y="1529444"/>
              <a:ext cx="14205585" cy="7744459"/>
            </a:xfrm>
            <a:custGeom>
              <a:avLst/>
              <a:gdLst/>
              <a:ahLst/>
              <a:cxnLst/>
              <a:rect l="l" t="t" r="r" b="b"/>
              <a:pathLst>
                <a:path w="14205585" h="7744459">
                  <a:moveTo>
                    <a:pt x="14205521" y="7744241"/>
                  </a:moveTo>
                  <a:lnTo>
                    <a:pt x="0" y="7744241"/>
                  </a:lnTo>
                  <a:lnTo>
                    <a:pt x="0" y="0"/>
                  </a:lnTo>
                  <a:lnTo>
                    <a:pt x="14205521" y="0"/>
                  </a:lnTo>
                  <a:lnTo>
                    <a:pt x="14205521" y="7744241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03614" y="4056166"/>
              <a:ext cx="3542063" cy="35420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66174" y="4056166"/>
              <a:ext cx="3542063" cy="35420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351748" y="1711831"/>
            <a:ext cx="3771265" cy="895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700" b="1" spc="1850" dirty="0">
                <a:solidFill>
                  <a:srgbClr val="29251C"/>
                </a:solidFill>
                <a:latin typeface="Century Gothic"/>
                <a:cs typeface="Century Gothic"/>
              </a:rPr>
              <a:t>P</a:t>
            </a:r>
            <a:r>
              <a:rPr sz="5700" b="1" spc="1505" dirty="0">
                <a:solidFill>
                  <a:srgbClr val="29251C"/>
                </a:solidFill>
                <a:latin typeface="Century Gothic"/>
                <a:cs typeface="Century Gothic"/>
              </a:rPr>
              <a:t>E</a:t>
            </a:r>
            <a:r>
              <a:rPr sz="5700" b="1" spc="1090" dirty="0">
                <a:solidFill>
                  <a:srgbClr val="29251C"/>
                </a:solidFill>
                <a:latin typeface="Century Gothic"/>
                <a:cs typeface="Century Gothic"/>
              </a:rPr>
              <a:t>N</a:t>
            </a:r>
            <a:r>
              <a:rPr sz="5700" b="1" spc="1785" dirty="0">
                <a:solidFill>
                  <a:srgbClr val="29251C"/>
                </a:solidFill>
                <a:latin typeface="Century Gothic"/>
                <a:cs typeface="Century Gothic"/>
              </a:rPr>
              <a:t>D</a:t>
            </a:r>
            <a:r>
              <a:rPr sz="5700" b="1" spc="265" dirty="0">
                <a:solidFill>
                  <a:srgbClr val="29251C"/>
                </a:solidFill>
                <a:latin typeface="Century Gothic"/>
                <a:cs typeface="Century Gothic"/>
              </a:rPr>
              <a:t>I</a:t>
            </a:r>
            <a:r>
              <a:rPr sz="5700" b="1" spc="1764" dirty="0">
                <a:solidFill>
                  <a:srgbClr val="29251C"/>
                </a:solidFill>
                <a:latin typeface="Century Gothic"/>
                <a:cs typeface="Century Gothic"/>
              </a:rPr>
              <a:t>R</a:t>
            </a:r>
            <a:r>
              <a:rPr sz="5700" b="1" spc="270" dirty="0">
                <a:solidFill>
                  <a:srgbClr val="29251C"/>
                </a:solidFill>
                <a:latin typeface="Century Gothic"/>
                <a:cs typeface="Century Gothic"/>
              </a:rPr>
              <a:t>I</a:t>
            </a:r>
            <a:endParaRPr sz="5700" b="1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562895" y="1100163"/>
            <a:ext cx="3409949" cy="13906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62105" y="7797703"/>
            <a:ext cx="3520440" cy="1288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7600"/>
              </a:lnSpc>
              <a:spcBef>
                <a:spcPts val="90"/>
              </a:spcBef>
            </a:pPr>
            <a:r>
              <a:rPr sz="2450" spc="175" dirty="0">
                <a:solidFill>
                  <a:srgbClr val="FFFFFF"/>
                </a:solidFill>
                <a:latin typeface="Arial"/>
                <a:cs typeface="Arial"/>
              </a:rPr>
              <a:t>Prof. </a:t>
            </a:r>
            <a:r>
              <a:rPr sz="2450" spc="95" dirty="0">
                <a:solidFill>
                  <a:srgbClr val="FFFFFF"/>
                </a:solidFill>
                <a:latin typeface="Arial"/>
                <a:cs typeface="Arial"/>
              </a:rPr>
              <a:t>Dr. </a:t>
            </a:r>
            <a:r>
              <a:rPr sz="2450" spc="45" dirty="0">
                <a:solidFill>
                  <a:srgbClr val="FFFFFF"/>
                </a:solidFill>
                <a:latin typeface="Arial"/>
                <a:cs typeface="Arial"/>
              </a:rPr>
              <a:t>H. </a:t>
            </a:r>
            <a:r>
              <a:rPr sz="2450" spc="65" dirty="0">
                <a:solidFill>
                  <a:srgbClr val="FFFFFF"/>
                </a:solidFill>
                <a:latin typeface="Arial"/>
                <a:cs typeface="Arial"/>
              </a:rPr>
              <a:t>C. </a:t>
            </a:r>
            <a:r>
              <a:rPr sz="2450" spc="195" dirty="0">
                <a:solidFill>
                  <a:srgbClr val="FFFFFF"/>
                </a:solidFill>
                <a:latin typeface="Arial"/>
                <a:cs typeface="Arial"/>
              </a:rPr>
              <a:t>Chairul  Tanjung</a:t>
            </a:r>
            <a:endParaRPr sz="24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sz="1850" spc="185" dirty="0">
                <a:solidFill>
                  <a:srgbClr val="FFFFFF"/>
                </a:solidFill>
                <a:latin typeface="Arial"/>
                <a:cs typeface="Arial"/>
              </a:rPr>
              <a:t>Pembina</a:t>
            </a:r>
            <a:endParaRPr sz="1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83136" y="7780839"/>
            <a:ext cx="2670175" cy="13055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11000"/>
              </a:lnSpc>
              <a:spcBef>
                <a:spcPts val="125"/>
              </a:spcBef>
            </a:pPr>
            <a:r>
              <a:rPr sz="2450" spc="155" dirty="0">
                <a:solidFill>
                  <a:srgbClr val="FFFFFF"/>
                </a:solidFill>
                <a:latin typeface="Arial"/>
                <a:cs typeface="Arial"/>
              </a:rPr>
              <a:t>Drg. </a:t>
            </a:r>
            <a:r>
              <a:rPr sz="2350" spc="185" dirty="0">
                <a:solidFill>
                  <a:srgbClr val="FFFFFF"/>
                </a:solidFill>
                <a:latin typeface="Arial"/>
                <a:cs typeface="Arial"/>
              </a:rPr>
              <a:t>Anita  </a:t>
            </a:r>
            <a:r>
              <a:rPr sz="2350" spc="170" dirty="0">
                <a:solidFill>
                  <a:srgbClr val="FFFFFF"/>
                </a:solidFill>
                <a:latin typeface="Arial"/>
                <a:cs typeface="Arial"/>
              </a:rPr>
              <a:t>Ratnasari,</a:t>
            </a:r>
            <a:r>
              <a:rPr sz="235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155" dirty="0">
                <a:solidFill>
                  <a:srgbClr val="FFFFFF"/>
                </a:solidFill>
                <a:latin typeface="Arial"/>
                <a:cs typeface="Arial"/>
              </a:rPr>
              <a:t>MARS</a:t>
            </a:r>
            <a:endParaRPr sz="2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20"/>
              </a:spcBef>
            </a:pPr>
            <a:r>
              <a:rPr sz="1850" spc="170" dirty="0">
                <a:solidFill>
                  <a:srgbClr val="FFFFFF"/>
                </a:solidFill>
                <a:latin typeface="Arial"/>
                <a:cs typeface="Arial"/>
              </a:rPr>
              <a:t>Ketua</a:t>
            </a:r>
            <a:endParaRPr sz="1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17480" y="2724293"/>
            <a:ext cx="112077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135" dirty="0">
                <a:solidFill>
                  <a:srgbClr val="2E2534"/>
                </a:solidFill>
                <a:latin typeface="Rod" panose="02030509050101010101" pitchFamily="49" charset="-79"/>
                <a:cs typeface="Rod" panose="02030509050101010101" pitchFamily="49" charset="-79"/>
              </a:rPr>
              <a:t>SMA </a:t>
            </a:r>
            <a:r>
              <a:rPr sz="3200" b="1" spc="35" dirty="0">
                <a:solidFill>
                  <a:srgbClr val="2E2534"/>
                </a:solidFill>
                <a:latin typeface="Rod" panose="02030509050101010101" pitchFamily="49" charset="-79"/>
                <a:cs typeface="Rod" panose="02030509050101010101" pitchFamily="49" charset="-79"/>
              </a:rPr>
              <a:t>UNGGULAN </a:t>
            </a:r>
            <a:r>
              <a:rPr sz="3200" b="1" spc="-85" dirty="0">
                <a:solidFill>
                  <a:srgbClr val="2E2534"/>
                </a:solidFill>
                <a:latin typeface="Rod" panose="02030509050101010101" pitchFamily="49" charset="-79"/>
                <a:cs typeface="Rod" panose="02030509050101010101" pitchFamily="49" charset="-79"/>
              </a:rPr>
              <a:t>CT </a:t>
            </a:r>
            <a:r>
              <a:rPr sz="3200" b="1" spc="125" dirty="0">
                <a:solidFill>
                  <a:srgbClr val="2E2534"/>
                </a:solidFill>
                <a:latin typeface="Rod" panose="02030509050101010101" pitchFamily="49" charset="-79"/>
                <a:cs typeface="Rod" panose="02030509050101010101" pitchFamily="49" charset="-79"/>
              </a:rPr>
              <a:t>ARSA </a:t>
            </a:r>
            <a:r>
              <a:rPr sz="3200" b="1" spc="-5" dirty="0">
                <a:solidFill>
                  <a:srgbClr val="2E2534"/>
                </a:solidFill>
                <a:latin typeface="Rod" panose="02030509050101010101" pitchFamily="49" charset="-79"/>
                <a:cs typeface="Rod" panose="02030509050101010101" pitchFamily="49" charset="-79"/>
              </a:rPr>
              <a:t>FOUNDATION</a:t>
            </a:r>
            <a:r>
              <a:rPr sz="3200" b="1" spc="-465" dirty="0">
                <a:solidFill>
                  <a:srgbClr val="2E2534"/>
                </a:solidFill>
                <a:latin typeface="Rod" panose="02030509050101010101" pitchFamily="49" charset="-79"/>
                <a:cs typeface="Rod" panose="02030509050101010101" pitchFamily="49" charset="-79"/>
              </a:rPr>
              <a:t> </a:t>
            </a:r>
            <a:r>
              <a:rPr sz="3200" b="1" spc="25" dirty="0">
                <a:solidFill>
                  <a:srgbClr val="2E2534"/>
                </a:solidFill>
                <a:latin typeface="Rod" panose="02030509050101010101" pitchFamily="49" charset="-79"/>
                <a:cs typeface="Rod" panose="02030509050101010101" pitchFamily="49" charset="-79"/>
              </a:rPr>
              <a:t>SUKOHARJO</a:t>
            </a:r>
            <a:endParaRPr sz="3200" dirty="0"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3584575" cy="3070225"/>
            <a:chOff x="0" y="1"/>
            <a:chExt cx="3584575" cy="3070225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3584575" cy="3070225"/>
            </a:xfrm>
            <a:custGeom>
              <a:avLst/>
              <a:gdLst/>
              <a:ahLst/>
              <a:cxnLst/>
              <a:rect l="l" t="t" r="r" b="b"/>
              <a:pathLst>
                <a:path w="3584575" h="3070225">
                  <a:moveTo>
                    <a:pt x="0" y="0"/>
                  </a:moveTo>
                  <a:lnTo>
                    <a:pt x="3584538" y="0"/>
                  </a:lnTo>
                  <a:lnTo>
                    <a:pt x="3426880" y="480239"/>
                  </a:lnTo>
                  <a:lnTo>
                    <a:pt x="3004558" y="1314516"/>
                  </a:lnTo>
                  <a:lnTo>
                    <a:pt x="2406278" y="1862683"/>
                  </a:lnTo>
                  <a:lnTo>
                    <a:pt x="1491216" y="2243447"/>
                  </a:lnTo>
                  <a:lnTo>
                    <a:pt x="1245614" y="2351025"/>
                  </a:lnTo>
                  <a:lnTo>
                    <a:pt x="1054745" y="2438380"/>
                  </a:lnTo>
                  <a:lnTo>
                    <a:pt x="915625" y="2504837"/>
                  </a:lnTo>
                  <a:lnTo>
                    <a:pt x="825069" y="2549657"/>
                  </a:lnTo>
                  <a:lnTo>
                    <a:pt x="736435" y="2594932"/>
                  </a:lnTo>
                  <a:lnTo>
                    <a:pt x="649865" y="2640696"/>
                  </a:lnTo>
                  <a:lnTo>
                    <a:pt x="607401" y="2663773"/>
                  </a:lnTo>
                  <a:lnTo>
                    <a:pt x="565506" y="2686986"/>
                  </a:lnTo>
                  <a:lnTo>
                    <a:pt x="524201" y="2710340"/>
                  </a:lnTo>
                  <a:lnTo>
                    <a:pt x="483502" y="2733838"/>
                  </a:lnTo>
                  <a:lnTo>
                    <a:pt x="443427" y="2757486"/>
                  </a:lnTo>
                  <a:lnTo>
                    <a:pt x="403996" y="2781287"/>
                  </a:lnTo>
                  <a:lnTo>
                    <a:pt x="365225" y="2805247"/>
                  </a:lnTo>
                  <a:lnTo>
                    <a:pt x="327134" y="2829370"/>
                  </a:lnTo>
                  <a:lnTo>
                    <a:pt x="289739" y="2853660"/>
                  </a:lnTo>
                  <a:lnTo>
                    <a:pt x="253059" y="2878121"/>
                  </a:lnTo>
                  <a:lnTo>
                    <a:pt x="217113" y="2902759"/>
                  </a:lnTo>
                  <a:lnTo>
                    <a:pt x="181917" y="2927577"/>
                  </a:lnTo>
                  <a:lnTo>
                    <a:pt x="147491" y="2952581"/>
                  </a:lnTo>
                  <a:lnTo>
                    <a:pt x="113852" y="2977774"/>
                  </a:lnTo>
                  <a:lnTo>
                    <a:pt x="81018" y="3003161"/>
                  </a:lnTo>
                  <a:lnTo>
                    <a:pt x="49008" y="3028747"/>
                  </a:lnTo>
                  <a:lnTo>
                    <a:pt x="17839" y="3054536"/>
                  </a:lnTo>
                  <a:lnTo>
                    <a:pt x="0" y="3069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076575" cy="2242185"/>
            </a:xfrm>
            <a:custGeom>
              <a:avLst/>
              <a:gdLst/>
              <a:ahLst/>
              <a:cxnLst/>
              <a:rect l="l" t="t" r="r" b="b"/>
              <a:pathLst>
                <a:path w="3076575" h="2242185">
                  <a:moveTo>
                    <a:pt x="2996483" y="0"/>
                  </a:moveTo>
                  <a:lnTo>
                    <a:pt x="3076122" y="0"/>
                  </a:lnTo>
                  <a:lnTo>
                    <a:pt x="3057881" y="23422"/>
                  </a:lnTo>
                  <a:lnTo>
                    <a:pt x="3012667" y="80725"/>
                  </a:lnTo>
                  <a:lnTo>
                    <a:pt x="2987902" y="111694"/>
                  </a:lnTo>
                  <a:lnTo>
                    <a:pt x="2961750" y="144094"/>
                  </a:lnTo>
                  <a:lnTo>
                    <a:pt x="2934246" y="177839"/>
                  </a:lnTo>
                  <a:lnTo>
                    <a:pt x="2905430" y="212842"/>
                  </a:lnTo>
                  <a:lnTo>
                    <a:pt x="2875337" y="249018"/>
                  </a:lnTo>
                  <a:lnTo>
                    <a:pt x="2844006" y="286282"/>
                  </a:lnTo>
                  <a:lnTo>
                    <a:pt x="2811474" y="324546"/>
                  </a:lnTo>
                  <a:lnTo>
                    <a:pt x="2777779" y="363727"/>
                  </a:lnTo>
                  <a:lnTo>
                    <a:pt x="2742957" y="403737"/>
                  </a:lnTo>
                  <a:lnTo>
                    <a:pt x="2707047" y="444491"/>
                  </a:lnTo>
                  <a:lnTo>
                    <a:pt x="2670086" y="485903"/>
                  </a:lnTo>
                  <a:lnTo>
                    <a:pt x="2632111" y="527887"/>
                  </a:lnTo>
                  <a:lnTo>
                    <a:pt x="2593159" y="570358"/>
                  </a:lnTo>
                  <a:lnTo>
                    <a:pt x="2553269" y="613229"/>
                  </a:lnTo>
                  <a:lnTo>
                    <a:pt x="2512477" y="656415"/>
                  </a:lnTo>
                  <a:lnTo>
                    <a:pt x="2470822" y="699830"/>
                  </a:lnTo>
                  <a:lnTo>
                    <a:pt x="2428340" y="743388"/>
                  </a:lnTo>
                  <a:lnTo>
                    <a:pt x="2385069" y="787003"/>
                  </a:lnTo>
                  <a:lnTo>
                    <a:pt x="2341046" y="830590"/>
                  </a:lnTo>
                  <a:lnTo>
                    <a:pt x="2296309" y="874062"/>
                  </a:lnTo>
                  <a:lnTo>
                    <a:pt x="2250895" y="917334"/>
                  </a:lnTo>
                  <a:lnTo>
                    <a:pt x="2204842" y="960319"/>
                  </a:lnTo>
                  <a:lnTo>
                    <a:pt x="2158188" y="1002933"/>
                  </a:lnTo>
                  <a:lnTo>
                    <a:pt x="2110968" y="1045089"/>
                  </a:lnTo>
                  <a:lnTo>
                    <a:pt x="2063222" y="1086701"/>
                  </a:lnTo>
                  <a:lnTo>
                    <a:pt x="2014987" y="1127684"/>
                  </a:lnTo>
                  <a:lnTo>
                    <a:pt x="1966299" y="1167952"/>
                  </a:lnTo>
                  <a:lnTo>
                    <a:pt x="1917197" y="1207418"/>
                  </a:lnTo>
                  <a:lnTo>
                    <a:pt x="1867718" y="1245998"/>
                  </a:lnTo>
                  <a:lnTo>
                    <a:pt x="1817899" y="1283605"/>
                  </a:lnTo>
                  <a:lnTo>
                    <a:pt x="1767777" y="1320153"/>
                  </a:lnTo>
                  <a:lnTo>
                    <a:pt x="1717391" y="1355557"/>
                  </a:lnTo>
                  <a:lnTo>
                    <a:pt x="1666778" y="1389730"/>
                  </a:lnTo>
                  <a:lnTo>
                    <a:pt x="1615974" y="1422588"/>
                  </a:lnTo>
                  <a:lnTo>
                    <a:pt x="1565019" y="1454043"/>
                  </a:lnTo>
                  <a:lnTo>
                    <a:pt x="1513948" y="1484011"/>
                  </a:lnTo>
                  <a:lnTo>
                    <a:pt x="1462799" y="1512405"/>
                  </a:lnTo>
                  <a:lnTo>
                    <a:pt x="1411611" y="1539140"/>
                  </a:lnTo>
                  <a:lnTo>
                    <a:pt x="1360420" y="1564130"/>
                  </a:lnTo>
                  <a:lnTo>
                    <a:pt x="1309263" y="1587288"/>
                  </a:lnTo>
                  <a:lnTo>
                    <a:pt x="1258179" y="1608530"/>
                  </a:lnTo>
                  <a:lnTo>
                    <a:pt x="1207205" y="1627768"/>
                  </a:lnTo>
                  <a:lnTo>
                    <a:pt x="1098160" y="1667572"/>
                  </a:lnTo>
                  <a:lnTo>
                    <a:pt x="1045433" y="1687631"/>
                  </a:lnTo>
                  <a:lnTo>
                    <a:pt x="993840" y="1707810"/>
                  </a:lnTo>
                  <a:lnTo>
                    <a:pt x="943332" y="1728124"/>
                  </a:lnTo>
                  <a:lnTo>
                    <a:pt x="893862" y="1748585"/>
                  </a:lnTo>
                  <a:lnTo>
                    <a:pt x="845381" y="1769205"/>
                  </a:lnTo>
                  <a:lnTo>
                    <a:pt x="797842" y="1789998"/>
                  </a:lnTo>
                  <a:lnTo>
                    <a:pt x="751197" y="1810976"/>
                  </a:lnTo>
                  <a:lnTo>
                    <a:pt x="705399" y="1832152"/>
                  </a:lnTo>
                  <a:lnTo>
                    <a:pt x="660398" y="1853539"/>
                  </a:lnTo>
                  <a:lnTo>
                    <a:pt x="616148" y="1875149"/>
                  </a:lnTo>
                  <a:lnTo>
                    <a:pt x="572599" y="1896996"/>
                  </a:lnTo>
                  <a:lnTo>
                    <a:pt x="529706" y="1919092"/>
                  </a:lnTo>
                  <a:lnTo>
                    <a:pt x="487419" y="1941449"/>
                  </a:lnTo>
                  <a:lnTo>
                    <a:pt x="445691" y="1964081"/>
                  </a:lnTo>
                  <a:lnTo>
                    <a:pt x="404473" y="1987001"/>
                  </a:lnTo>
                  <a:lnTo>
                    <a:pt x="363719" y="2010220"/>
                  </a:lnTo>
                  <a:lnTo>
                    <a:pt x="323379" y="2033753"/>
                  </a:lnTo>
                  <a:lnTo>
                    <a:pt x="283407" y="2057611"/>
                  </a:lnTo>
                  <a:lnTo>
                    <a:pt x="243753" y="2081808"/>
                  </a:lnTo>
                  <a:lnTo>
                    <a:pt x="204372" y="2106356"/>
                  </a:lnTo>
                  <a:lnTo>
                    <a:pt x="165213" y="2131268"/>
                  </a:lnTo>
                  <a:lnTo>
                    <a:pt x="126231" y="2156557"/>
                  </a:lnTo>
                  <a:lnTo>
                    <a:pt x="87376" y="2182235"/>
                  </a:lnTo>
                  <a:lnTo>
                    <a:pt x="48601" y="2208316"/>
                  </a:lnTo>
                  <a:lnTo>
                    <a:pt x="9857" y="2234812"/>
                  </a:lnTo>
                  <a:lnTo>
                    <a:pt x="0" y="2241660"/>
                  </a:lnTo>
                  <a:lnTo>
                    <a:pt x="0" y="2163004"/>
                  </a:lnTo>
                  <a:lnTo>
                    <a:pt x="54444" y="2126201"/>
                  </a:lnTo>
                  <a:lnTo>
                    <a:pt x="93619" y="2100311"/>
                  </a:lnTo>
                  <a:lnTo>
                    <a:pt x="132935" y="2074811"/>
                  </a:lnTo>
                  <a:lnTo>
                    <a:pt x="172438" y="2049688"/>
                  </a:lnTo>
                  <a:lnTo>
                    <a:pt x="212177" y="2024929"/>
                  </a:lnTo>
                  <a:lnTo>
                    <a:pt x="252201" y="2000521"/>
                  </a:lnTo>
                  <a:lnTo>
                    <a:pt x="292557" y="1976451"/>
                  </a:lnTo>
                  <a:lnTo>
                    <a:pt x="333294" y="1952706"/>
                  </a:lnTo>
                  <a:lnTo>
                    <a:pt x="374461" y="1929273"/>
                  </a:lnTo>
                  <a:lnTo>
                    <a:pt x="416104" y="1906138"/>
                  </a:lnTo>
                  <a:lnTo>
                    <a:pt x="458273" y="1883289"/>
                  </a:lnTo>
                  <a:lnTo>
                    <a:pt x="501015" y="1860713"/>
                  </a:lnTo>
                  <a:lnTo>
                    <a:pt x="544379" y="1838396"/>
                  </a:lnTo>
                  <a:lnTo>
                    <a:pt x="588412" y="1816325"/>
                  </a:lnTo>
                  <a:lnTo>
                    <a:pt x="633164" y="1794488"/>
                  </a:lnTo>
                  <a:lnTo>
                    <a:pt x="678682" y="1772872"/>
                  </a:lnTo>
                  <a:lnTo>
                    <a:pt x="725014" y="1751462"/>
                  </a:lnTo>
                  <a:lnTo>
                    <a:pt x="772209" y="1730247"/>
                  </a:lnTo>
                  <a:lnTo>
                    <a:pt x="820315" y="1709213"/>
                  </a:lnTo>
                  <a:lnTo>
                    <a:pt x="869379" y="1688347"/>
                  </a:lnTo>
                  <a:lnTo>
                    <a:pt x="919451" y="1667636"/>
                  </a:lnTo>
                  <a:lnTo>
                    <a:pt x="970578" y="1647066"/>
                  </a:lnTo>
                  <a:lnTo>
                    <a:pt x="1022808" y="1626626"/>
                  </a:lnTo>
                  <a:lnTo>
                    <a:pt x="1076190" y="1606302"/>
                  </a:lnTo>
                  <a:lnTo>
                    <a:pt x="1230123" y="1549770"/>
                  </a:lnTo>
                  <a:lnTo>
                    <a:pt x="1273760" y="1532001"/>
                  </a:lnTo>
                  <a:lnTo>
                    <a:pt x="1317481" y="1512712"/>
                  </a:lnTo>
                  <a:lnTo>
                    <a:pt x="1361253" y="1491969"/>
                  </a:lnTo>
                  <a:lnTo>
                    <a:pt x="1405044" y="1469841"/>
                  </a:lnTo>
                  <a:lnTo>
                    <a:pt x="1448823" y="1446396"/>
                  </a:lnTo>
                  <a:lnTo>
                    <a:pt x="1492558" y="1421702"/>
                  </a:lnTo>
                  <a:lnTo>
                    <a:pt x="1536217" y="1395828"/>
                  </a:lnTo>
                  <a:lnTo>
                    <a:pt x="1579767" y="1368840"/>
                  </a:lnTo>
                  <a:lnTo>
                    <a:pt x="1623177" y="1340809"/>
                  </a:lnTo>
                  <a:lnTo>
                    <a:pt x="1666414" y="1311800"/>
                  </a:lnTo>
                  <a:lnTo>
                    <a:pt x="1709447" y="1281884"/>
                  </a:lnTo>
                  <a:lnTo>
                    <a:pt x="1752244" y="1251127"/>
                  </a:lnTo>
                  <a:lnTo>
                    <a:pt x="1794773" y="1219599"/>
                  </a:lnTo>
                  <a:lnTo>
                    <a:pt x="1837001" y="1187366"/>
                  </a:lnTo>
                  <a:lnTo>
                    <a:pt x="1878897" y="1154498"/>
                  </a:lnTo>
                  <a:lnTo>
                    <a:pt x="1920429" y="1121062"/>
                  </a:lnTo>
                  <a:lnTo>
                    <a:pt x="1961564" y="1087126"/>
                  </a:lnTo>
                  <a:lnTo>
                    <a:pt x="2002271" y="1052759"/>
                  </a:lnTo>
                  <a:lnTo>
                    <a:pt x="2042518" y="1018029"/>
                  </a:lnTo>
                  <a:lnTo>
                    <a:pt x="2082273" y="983003"/>
                  </a:lnTo>
                  <a:lnTo>
                    <a:pt x="2121503" y="947751"/>
                  </a:lnTo>
                  <a:lnTo>
                    <a:pt x="2160178" y="912339"/>
                  </a:lnTo>
                  <a:lnTo>
                    <a:pt x="2198264" y="876837"/>
                  </a:lnTo>
                  <a:lnTo>
                    <a:pt x="2235730" y="841312"/>
                  </a:lnTo>
                  <a:lnTo>
                    <a:pt x="2272543" y="805832"/>
                  </a:lnTo>
                  <a:lnTo>
                    <a:pt x="2308673" y="770466"/>
                  </a:lnTo>
                  <a:lnTo>
                    <a:pt x="2344086" y="735282"/>
                  </a:lnTo>
                  <a:lnTo>
                    <a:pt x="2378751" y="700347"/>
                  </a:lnTo>
                  <a:lnTo>
                    <a:pt x="2412636" y="665730"/>
                  </a:lnTo>
                  <a:lnTo>
                    <a:pt x="2445709" y="631499"/>
                  </a:lnTo>
                  <a:lnTo>
                    <a:pt x="2477938" y="597723"/>
                  </a:lnTo>
                  <a:lnTo>
                    <a:pt x="2544645" y="526623"/>
                  </a:lnTo>
                  <a:lnTo>
                    <a:pt x="2579791" y="488572"/>
                  </a:lnTo>
                  <a:lnTo>
                    <a:pt x="2614724" y="450316"/>
                  </a:lnTo>
                  <a:lnTo>
                    <a:pt x="2649441" y="411854"/>
                  </a:lnTo>
                  <a:lnTo>
                    <a:pt x="2683938" y="373187"/>
                  </a:lnTo>
                  <a:lnTo>
                    <a:pt x="2718212" y="334314"/>
                  </a:lnTo>
                  <a:lnTo>
                    <a:pt x="2752258" y="295236"/>
                  </a:lnTo>
                  <a:lnTo>
                    <a:pt x="2786074" y="255952"/>
                  </a:lnTo>
                  <a:lnTo>
                    <a:pt x="2819656" y="216463"/>
                  </a:lnTo>
                  <a:lnTo>
                    <a:pt x="2852999" y="176768"/>
                  </a:lnTo>
                  <a:lnTo>
                    <a:pt x="2886101" y="136868"/>
                  </a:lnTo>
                  <a:lnTo>
                    <a:pt x="2918958" y="96762"/>
                  </a:lnTo>
                  <a:lnTo>
                    <a:pt x="2951566" y="56451"/>
                  </a:lnTo>
                  <a:lnTo>
                    <a:pt x="2983922" y="15934"/>
                  </a:lnTo>
                  <a:lnTo>
                    <a:pt x="2996483" y="0"/>
                  </a:lnTo>
                  <a:close/>
                </a:path>
              </a:pathLst>
            </a:custGeom>
            <a:solidFill>
              <a:srgbClr val="2E2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65448" y="2850193"/>
            <a:ext cx="2122551" cy="6918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4633" y="0"/>
            <a:ext cx="4981575" cy="10296525"/>
            <a:chOff x="-4633" y="0"/>
            <a:chExt cx="4981575" cy="10296525"/>
          </a:xfrm>
        </p:grpSpPr>
        <p:sp>
          <p:nvSpPr>
            <p:cNvPr id="7" name="object 7"/>
            <p:cNvSpPr/>
            <p:nvPr/>
          </p:nvSpPr>
          <p:spPr>
            <a:xfrm>
              <a:off x="0" y="1"/>
              <a:ext cx="4415790" cy="10287000"/>
            </a:xfrm>
            <a:custGeom>
              <a:avLst/>
              <a:gdLst/>
              <a:ahLst/>
              <a:cxnLst/>
              <a:rect l="l" t="t" r="r" b="b"/>
              <a:pathLst>
                <a:path w="4415790" h="10287000">
                  <a:moveTo>
                    <a:pt x="0" y="10286998"/>
                  </a:moveTo>
                  <a:lnTo>
                    <a:pt x="0" y="0"/>
                  </a:lnTo>
                  <a:lnTo>
                    <a:pt x="4415366" y="0"/>
                  </a:lnTo>
                  <a:lnTo>
                    <a:pt x="4415366" y="10286998"/>
                  </a:lnTo>
                  <a:lnTo>
                    <a:pt x="0" y="102869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4633" y="0"/>
              <a:ext cx="4981180" cy="34013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737" y="5791097"/>
              <a:ext cx="4305299" cy="18097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731435"/>
              <a:ext cx="4416637" cy="10572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37" y="3281186"/>
              <a:ext cx="4305299" cy="14477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237981" y="808650"/>
            <a:ext cx="9925048" cy="5457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37981" y="6786671"/>
            <a:ext cx="4552949" cy="3428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315725" y="7008381"/>
            <a:ext cx="6294120" cy="276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90" dirty="0">
                <a:latin typeface="Calibri"/>
                <a:cs typeface="Calibri"/>
              </a:rPr>
              <a:t>Rumah anak</a:t>
            </a:r>
            <a:r>
              <a:rPr sz="3600" b="1" spc="-215" dirty="0">
                <a:latin typeface="Calibri"/>
                <a:cs typeface="Calibri"/>
              </a:rPr>
              <a:t> </a:t>
            </a:r>
            <a:r>
              <a:rPr sz="3600" b="1" spc="295" dirty="0">
                <a:latin typeface="Calibri"/>
                <a:cs typeface="Calibri"/>
              </a:rPr>
              <a:t>madani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23900"/>
              </a:lnSpc>
              <a:spcBef>
                <a:spcPts val="2380"/>
              </a:spcBef>
            </a:pPr>
            <a:r>
              <a:rPr sz="2500" spc="50" dirty="0">
                <a:solidFill>
                  <a:srgbClr val="FFFFFF"/>
                </a:solidFill>
                <a:latin typeface="Arial Unicode MS"/>
                <a:cs typeface="Arial Unicode MS"/>
              </a:rPr>
              <a:t>Didirkan </a:t>
            </a:r>
            <a:r>
              <a:rPr sz="2500" spc="85" dirty="0">
                <a:solidFill>
                  <a:srgbClr val="FFFFFF"/>
                </a:solidFill>
                <a:latin typeface="Arial Unicode MS"/>
                <a:cs typeface="Arial Unicode MS"/>
              </a:rPr>
              <a:t>pada tahun </a:t>
            </a:r>
            <a:r>
              <a:rPr sz="2500" spc="229" dirty="0">
                <a:solidFill>
                  <a:srgbClr val="FFFFFF"/>
                </a:solidFill>
                <a:latin typeface="Arial Unicode MS"/>
                <a:cs typeface="Arial Unicode MS"/>
              </a:rPr>
              <a:t>2005 </a:t>
            </a:r>
            <a:r>
              <a:rPr sz="2500" spc="55" dirty="0">
                <a:solidFill>
                  <a:srgbClr val="FFFFFF"/>
                </a:solidFill>
                <a:latin typeface="Arial Unicode MS"/>
                <a:cs typeface="Arial Unicode MS"/>
              </a:rPr>
              <a:t>dengan jumlah  </a:t>
            </a:r>
            <a:r>
              <a:rPr sz="2500" spc="5" dirty="0">
                <a:solidFill>
                  <a:srgbClr val="FFFFFF"/>
                </a:solidFill>
                <a:latin typeface="Arial Unicode MS"/>
                <a:cs typeface="Arial Unicode MS"/>
              </a:rPr>
              <a:t>anak </a:t>
            </a:r>
            <a:r>
              <a:rPr sz="2500" spc="130" dirty="0">
                <a:solidFill>
                  <a:srgbClr val="FFFFFF"/>
                </a:solidFill>
                <a:latin typeface="Arial Unicode MS"/>
                <a:cs typeface="Arial Unicode MS"/>
              </a:rPr>
              <a:t>yatim </a:t>
            </a:r>
            <a:r>
              <a:rPr sz="2500" spc="114" dirty="0">
                <a:solidFill>
                  <a:srgbClr val="FFFFFF"/>
                </a:solidFill>
                <a:latin typeface="Arial Unicode MS"/>
                <a:cs typeface="Arial Unicode MS"/>
              </a:rPr>
              <a:t>piatu </a:t>
            </a:r>
            <a:r>
              <a:rPr sz="2500" spc="75" dirty="0">
                <a:solidFill>
                  <a:srgbClr val="FFFFFF"/>
                </a:solidFill>
                <a:latin typeface="Arial Unicode MS"/>
                <a:cs typeface="Arial Unicode MS"/>
              </a:rPr>
              <a:t>korban </a:t>
            </a:r>
            <a:r>
              <a:rPr sz="2500" spc="70" dirty="0">
                <a:solidFill>
                  <a:srgbClr val="FFFFFF"/>
                </a:solidFill>
                <a:latin typeface="Arial Unicode MS"/>
                <a:cs typeface="Arial Unicode MS"/>
              </a:rPr>
              <a:t>bencana</a:t>
            </a:r>
            <a:r>
              <a:rPr sz="2500" spc="-30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2500" spc="90" dirty="0">
                <a:solidFill>
                  <a:srgbClr val="FFFFFF"/>
                </a:solidFill>
                <a:latin typeface="Arial Unicode MS"/>
                <a:cs typeface="Arial Unicode MS"/>
              </a:rPr>
              <a:t>tsunami  </a:t>
            </a:r>
            <a:r>
              <a:rPr sz="2500" spc="70" dirty="0">
                <a:solidFill>
                  <a:srgbClr val="FFFFFF"/>
                </a:solidFill>
                <a:latin typeface="Arial Unicode MS"/>
                <a:cs typeface="Arial Unicode MS"/>
              </a:rPr>
              <a:t>Aceh </a:t>
            </a:r>
            <a:r>
              <a:rPr sz="2500" spc="55" dirty="0">
                <a:solidFill>
                  <a:srgbClr val="FFFFFF"/>
                </a:solidFill>
                <a:latin typeface="Arial Unicode MS"/>
                <a:cs typeface="Arial Unicode MS"/>
              </a:rPr>
              <a:t>sebanyak </a:t>
            </a:r>
            <a:r>
              <a:rPr sz="2500" spc="120" dirty="0">
                <a:solidFill>
                  <a:srgbClr val="FFFFFF"/>
                </a:solidFill>
                <a:latin typeface="Arial Unicode MS"/>
                <a:cs typeface="Arial Unicode MS"/>
              </a:rPr>
              <a:t>270 </a:t>
            </a:r>
            <a:r>
              <a:rPr sz="2500" spc="5" dirty="0">
                <a:solidFill>
                  <a:srgbClr val="FFFFFF"/>
                </a:solidFill>
                <a:latin typeface="Arial Unicode MS"/>
                <a:cs typeface="Arial Unicode MS"/>
              </a:rPr>
              <a:t>anak </a:t>
            </a:r>
            <a:r>
              <a:rPr sz="2500" spc="70" dirty="0">
                <a:solidFill>
                  <a:srgbClr val="FFFFFF"/>
                </a:solidFill>
                <a:latin typeface="Arial Unicode MS"/>
                <a:cs typeface="Arial Unicode MS"/>
              </a:rPr>
              <a:t>dan </a:t>
            </a:r>
            <a:r>
              <a:rPr sz="2500" spc="95" dirty="0">
                <a:solidFill>
                  <a:srgbClr val="FFFFFF"/>
                </a:solidFill>
                <a:latin typeface="Arial Unicode MS"/>
                <a:cs typeface="Arial Unicode MS"/>
              </a:rPr>
              <a:t>terus  </a:t>
            </a:r>
            <a:r>
              <a:rPr sz="2500" spc="110" dirty="0">
                <a:solidFill>
                  <a:srgbClr val="FFFFFF"/>
                </a:solidFill>
                <a:latin typeface="Arial Unicode MS"/>
                <a:cs typeface="Arial Unicode MS"/>
              </a:rPr>
              <a:t>bertambah </a:t>
            </a:r>
            <a:r>
              <a:rPr sz="2500" spc="25" dirty="0">
                <a:solidFill>
                  <a:srgbClr val="FFFFFF"/>
                </a:solidFill>
                <a:latin typeface="Arial Unicode MS"/>
                <a:cs typeface="Arial Unicode MS"/>
              </a:rPr>
              <a:t>hingga </a:t>
            </a:r>
            <a:r>
              <a:rPr sz="2500" spc="-110" dirty="0">
                <a:solidFill>
                  <a:srgbClr val="FFFFFF"/>
                </a:solidFill>
                <a:latin typeface="Arial Unicode MS"/>
                <a:cs typeface="Arial Unicode MS"/>
              </a:rPr>
              <a:t>551</a:t>
            </a:r>
            <a:r>
              <a:rPr sz="2500" spc="-9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2500" spc="5" dirty="0">
                <a:solidFill>
                  <a:srgbClr val="FFFFFF"/>
                </a:solidFill>
                <a:latin typeface="Arial Unicode MS"/>
                <a:cs typeface="Arial Unicode MS"/>
              </a:rPr>
              <a:t>anak</a:t>
            </a:r>
            <a:endParaRPr sz="25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922134" cy="3785235"/>
            <a:chOff x="0" y="0"/>
            <a:chExt cx="6922134" cy="3785235"/>
          </a:xfrm>
        </p:grpSpPr>
        <p:sp>
          <p:nvSpPr>
            <p:cNvPr id="3" name="object 3"/>
            <p:cNvSpPr/>
            <p:nvPr/>
          </p:nvSpPr>
          <p:spPr>
            <a:xfrm>
              <a:off x="0" y="11"/>
              <a:ext cx="5579745" cy="2976880"/>
            </a:xfrm>
            <a:custGeom>
              <a:avLst/>
              <a:gdLst/>
              <a:ahLst/>
              <a:cxnLst/>
              <a:rect l="l" t="t" r="r" b="b"/>
              <a:pathLst>
                <a:path w="5579745" h="2976880">
                  <a:moveTo>
                    <a:pt x="5579173" y="0"/>
                  </a:moveTo>
                  <a:lnTo>
                    <a:pt x="0" y="0"/>
                  </a:lnTo>
                  <a:lnTo>
                    <a:pt x="0" y="317881"/>
                  </a:lnTo>
                  <a:lnTo>
                    <a:pt x="0" y="2976702"/>
                  </a:lnTo>
                  <a:lnTo>
                    <a:pt x="5579173" y="2976702"/>
                  </a:lnTo>
                  <a:lnTo>
                    <a:pt x="5579173" y="317881"/>
                  </a:lnTo>
                  <a:lnTo>
                    <a:pt x="5579173" y="0"/>
                  </a:lnTo>
                  <a:close/>
                </a:path>
              </a:pathLst>
            </a:custGeom>
            <a:solidFill>
              <a:srgbClr val="628B80">
                <a:alpha val="297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1312" y="317890"/>
              <a:ext cx="6400800" cy="3467100"/>
            </a:xfrm>
            <a:custGeom>
              <a:avLst/>
              <a:gdLst/>
              <a:ahLst/>
              <a:cxnLst/>
              <a:rect l="l" t="t" r="r" b="b"/>
              <a:pathLst>
                <a:path w="6400800" h="3467100">
                  <a:moveTo>
                    <a:pt x="6400799" y="3467099"/>
                  </a:moveTo>
                  <a:lnTo>
                    <a:pt x="0" y="3467099"/>
                  </a:lnTo>
                  <a:lnTo>
                    <a:pt x="0" y="0"/>
                  </a:lnTo>
                  <a:lnTo>
                    <a:pt x="6400799" y="0"/>
                  </a:lnTo>
                  <a:lnTo>
                    <a:pt x="6400799" y="3467099"/>
                  </a:lnTo>
                  <a:close/>
                </a:path>
              </a:pathLst>
            </a:custGeom>
            <a:solidFill>
              <a:srgbClr val="628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342524" y="4150197"/>
            <a:ext cx="13658849" cy="5857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1312" y="317890"/>
            <a:ext cx="5058410" cy="2659380"/>
          </a:xfrm>
          <a:prstGeom prst="rect">
            <a:avLst/>
          </a:prstGeom>
          <a:solidFill>
            <a:srgbClr val="628B8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295910" marR="441325">
              <a:lnSpc>
                <a:spcPts val="4500"/>
              </a:lnSpc>
            </a:pPr>
            <a:r>
              <a:rPr sz="3800" spc="55" dirty="0">
                <a:solidFill>
                  <a:srgbClr val="FDFAE6"/>
                </a:solidFill>
                <a:latin typeface="Arial"/>
                <a:cs typeface="Arial"/>
              </a:rPr>
              <a:t>JANGKAUAN </a:t>
            </a:r>
            <a:r>
              <a:rPr sz="3800" spc="204" dirty="0">
                <a:solidFill>
                  <a:srgbClr val="FDFAE6"/>
                </a:solidFill>
                <a:latin typeface="Arial"/>
                <a:cs typeface="Arial"/>
              </a:rPr>
              <a:t>SMA  </a:t>
            </a:r>
            <a:r>
              <a:rPr sz="3800" spc="10" dirty="0">
                <a:solidFill>
                  <a:srgbClr val="FDFAE6"/>
                </a:solidFill>
                <a:latin typeface="Arial"/>
                <a:cs typeface="Arial"/>
              </a:rPr>
              <a:t>UNGGULAN</a:t>
            </a:r>
            <a:endParaRPr sz="3800">
              <a:latin typeface="Arial"/>
              <a:cs typeface="Arial"/>
            </a:endParaRPr>
          </a:p>
          <a:p>
            <a:pPr marL="295910">
              <a:lnSpc>
                <a:spcPts val="4360"/>
              </a:lnSpc>
            </a:pPr>
            <a:r>
              <a:rPr sz="3800" spc="10" dirty="0">
                <a:solidFill>
                  <a:srgbClr val="FDFAE6"/>
                </a:solidFill>
                <a:latin typeface="Arial"/>
                <a:cs typeface="Arial"/>
              </a:rPr>
              <a:t>CT </a:t>
            </a:r>
            <a:r>
              <a:rPr sz="3800" spc="-20" dirty="0">
                <a:solidFill>
                  <a:srgbClr val="FDFAE6"/>
                </a:solidFill>
                <a:latin typeface="Arial"/>
                <a:cs typeface="Arial"/>
              </a:rPr>
              <a:t>ARSA</a:t>
            </a:r>
            <a:r>
              <a:rPr sz="3800" spc="465" dirty="0">
                <a:solidFill>
                  <a:srgbClr val="FDFAE6"/>
                </a:solidFill>
                <a:latin typeface="Arial"/>
                <a:cs typeface="Arial"/>
              </a:rPr>
              <a:t> </a:t>
            </a:r>
            <a:r>
              <a:rPr sz="3800" spc="-25" dirty="0">
                <a:solidFill>
                  <a:srgbClr val="FDFAE6"/>
                </a:solidFill>
                <a:latin typeface="Arial"/>
                <a:cs typeface="Arial"/>
              </a:rPr>
              <a:t>FOUNDATI</a:t>
            </a:r>
            <a:endParaRPr sz="3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9180" y="317890"/>
            <a:ext cx="1343025" cy="2659380"/>
          </a:xfrm>
          <a:prstGeom prst="rect">
            <a:avLst/>
          </a:prstGeom>
          <a:solidFill>
            <a:srgbClr val="628B8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700">
              <a:latin typeface="Times New Roman"/>
              <a:cs typeface="Times New Roman"/>
            </a:endParaRPr>
          </a:p>
          <a:p>
            <a:pPr marL="1905">
              <a:lnSpc>
                <a:spcPct val="100000"/>
              </a:lnSpc>
            </a:pPr>
            <a:r>
              <a:rPr sz="3800" spc="-55" dirty="0">
                <a:solidFill>
                  <a:srgbClr val="FDFAE6"/>
                </a:solidFill>
                <a:latin typeface="Arial"/>
                <a:cs typeface="Arial"/>
              </a:rPr>
              <a:t>ON</a:t>
            </a:r>
            <a:endParaRPr sz="3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-6757" y="8149607"/>
            <a:ext cx="3964544" cy="2137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4145810" y="0"/>
            <a:ext cx="4142740" cy="2750820"/>
            <a:chOff x="14145810" y="0"/>
            <a:chExt cx="4142740" cy="2750820"/>
          </a:xfrm>
        </p:grpSpPr>
        <p:sp>
          <p:nvSpPr>
            <p:cNvPr id="10" name="object 10"/>
            <p:cNvSpPr/>
            <p:nvPr/>
          </p:nvSpPr>
          <p:spPr>
            <a:xfrm>
              <a:off x="14355958" y="0"/>
              <a:ext cx="3932554" cy="2690495"/>
            </a:xfrm>
            <a:custGeom>
              <a:avLst/>
              <a:gdLst/>
              <a:ahLst/>
              <a:cxnLst/>
              <a:rect l="l" t="t" r="r" b="b"/>
              <a:pathLst>
                <a:path w="3932555" h="2690495">
                  <a:moveTo>
                    <a:pt x="646921" y="0"/>
                  </a:moveTo>
                  <a:lnTo>
                    <a:pt x="3932041" y="0"/>
                  </a:lnTo>
                  <a:lnTo>
                    <a:pt x="3932041" y="1437386"/>
                  </a:lnTo>
                  <a:lnTo>
                    <a:pt x="3885655" y="1458982"/>
                  </a:lnTo>
                  <a:lnTo>
                    <a:pt x="3746535" y="1525439"/>
                  </a:lnTo>
                  <a:lnTo>
                    <a:pt x="3655979" y="1570260"/>
                  </a:lnTo>
                  <a:lnTo>
                    <a:pt x="3567344" y="1615534"/>
                  </a:lnTo>
                  <a:lnTo>
                    <a:pt x="3480775" y="1661299"/>
                  </a:lnTo>
                  <a:lnTo>
                    <a:pt x="3438310" y="1684376"/>
                  </a:lnTo>
                  <a:lnTo>
                    <a:pt x="3396416" y="1707589"/>
                  </a:lnTo>
                  <a:lnTo>
                    <a:pt x="3355110" y="1730942"/>
                  </a:lnTo>
                  <a:lnTo>
                    <a:pt x="3314411" y="1754441"/>
                  </a:lnTo>
                  <a:lnTo>
                    <a:pt x="3274337" y="1778088"/>
                  </a:lnTo>
                  <a:lnTo>
                    <a:pt x="3234905" y="1801890"/>
                  </a:lnTo>
                  <a:lnTo>
                    <a:pt x="3196135" y="1825850"/>
                  </a:lnTo>
                  <a:lnTo>
                    <a:pt x="3158043" y="1849972"/>
                  </a:lnTo>
                  <a:lnTo>
                    <a:pt x="3120648" y="1874262"/>
                  </a:lnTo>
                  <a:lnTo>
                    <a:pt x="3083969" y="1898723"/>
                  </a:lnTo>
                  <a:lnTo>
                    <a:pt x="3048022" y="1923361"/>
                  </a:lnTo>
                  <a:lnTo>
                    <a:pt x="3012827" y="1948180"/>
                  </a:lnTo>
                  <a:lnTo>
                    <a:pt x="2978400" y="1973183"/>
                  </a:lnTo>
                  <a:lnTo>
                    <a:pt x="2944761" y="1998376"/>
                  </a:lnTo>
                  <a:lnTo>
                    <a:pt x="2911927" y="2023764"/>
                  </a:lnTo>
                  <a:lnTo>
                    <a:pt x="2879917" y="2049349"/>
                  </a:lnTo>
                  <a:lnTo>
                    <a:pt x="2848748" y="2075138"/>
                  </a:lnTo>
                  <a:lnTo>
                    <a:pt x="2818438" y="2101135"/>
                  </a:lnTo>
                  <a:lnTo>
                    <a:pt x="2151203" y="2391430"/>
                  </a:lnTo>
                  <a:lnTo>
                    <a:pt x="1207571" y="2571995"/>
                  </a:lnTo>
                  <a:lnTo>
                    <a:pt x="364762" y="2664467"/>
                  </a:lnTo>
                  <a:lnTo>
                    <a:pt x="0" y="2690483"/>
                  </a:lnTo>
                  <a:lnTo>
                    <a:pt x="18252" y="2233661"/>
                  </a:lnTo>
                  <a:lnTo>
                    <a:pt x="183105" y="1171778"/>
                  </a:lnTo>
                  <a:lnTo>
                    <a:pt x="6469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45810" y="617664"/>
              <a:ext cx="4142740" cy="2132965"/>
            </a:xfrm>
            <a:custGeom>
              <a:avLst/>
              <a:gdLst/>
              <a:ahLst/>
              <a:cxnLst/>
              <a:rect l="l" t="t" r="r" b="b"/>
              <a:pathLst>
                <a:path w="4142740" h="2132965">
                  <a:moveTo>
                    <a:pt x="4142188" y="0"/>
                  </a:moveTo>
                  <a:lnTo>
                    <a:pt x="4142188" y="69410"/>
                  </a:lnTo>
                  <a:lnTo>
                    <a:pt x="4139216" y="70510"/>
                  </a:lnTo>
                  <a:lnTo>
                    <a:pt x="4086490" y="90569"/>
                  </a:lnTo>
                  <a:lnTo>
                    <a:pt x="4034896" y="110748"/>
                  </a:lnTo>
                  <a:lnTo>
                    <a:pt x="3984388" y="131062"/>
                  </a:lnTo>
                  <a:lnTo>
                    <a:pt x="3934918" y="151523"/>
                  </a:lnTo>
                  <a:lnTo>
                    <a:pt x="3886438" y="172143"/>
                  </a:lnTo>
                  <a:lnTo>
                    <a:pt x="3838899" y="192936"/>
                  </a:lnTo>
                  <a:lnTo>
                    <a:pt x="3792254" y="213914"/>
                  </a:lnTo>
                  <a:lnTo>
                    <a:pt x="3746455" y="235090"/>
                  </a:lnTo>
                  <a:lnTo>
                    <a:pt x="3701455" y="256477"/>
                  </a:lnTo>
                  <a:lnTo>
                    <a:pt x="3657204" y="278087"/>
                  </a:lnTo>
                  <a:lnTo>
                    <a:pt x="3613656" y="299934"/>
                  </a:lnTo>
                  <a:lnTo>
                    <a:pt x="3570763" y="322030"/>
                  </a:lnTo>
                  <a:lnTo>
                    <a:pt x="3528476" y="344387"/>
                  </a:lnTo>
                  <a:lnTo>
                    <a:pt x="3486747" y="367019"/>
                  </a:lnTo>
                  <a:lnTo>
                    <a:pt x="3445530" y="389939"/>
                  </a:lnTo>
                  <a:lnTo>
                    <a:pt x="3404775" y="413159"/>
                  </a:lnTo>
                  <a:lnTo>
                    <a:pt x="3364436" y="436691"/>
                  </a:lnTo>
                  <a:lnTo>
                    <a:pt x="3324463" y="460549"/>
                  </a:lnTo>
                  <a:lnTo>
                    <a:pt x="3284810" y="484746"/>
                  </a:lnTo>
                  <a:lnTo>
                    <a:pt x="3245428" y="509294"/>
                  </a:lnTo>
                  <a:lnTo>
                    <a:pt x="3206270" y="534206"/>
                  </a:lnTo>
                  <a:lnTo>
                    <a:pt x="3167287" y="559495"/>
                  </a:lnTo>
                  <a:lnTo>
                    <a:pt x="3128432" y="585173"/>
                  </a:lnTo>
                  <a:lnTo>
                    <a:pt x="3089657" y="611254"/>
                  </a:lnTo>
                  <a:lnTo>
                    <a:pt x="3050914" y="637750"/>
                  </a:lnTo>
                  <a:lnTo>
                    <a:pt x="3012155" y="664674"/>
                  </a:lnTo>
                  <a:lnTo>
                    <a:pt x="2934397" y="719856"/>
                  </a:lnTo>
                  <a:lnTo>
                    <a:pt x="2856000" y="776903"/>
                  </a:lnTo>
                  <a:lnTo>
                    <a:pt x="2776582" y="835917"/>
                  </a:lnTo>
                  <a:lnTo>
                    <a:pt x="2654702" y="928350"/>
                  </a:lnTo>
                  <a:lnTo>
                    <a:pt x="2350759" y="1164068"/>
                  </a:lnTo>
                  <a:lnTo>
                    <a:pt x="2311530" y="1195116"/>
                  </a:lnTo>
                  <a:lnTo>
                    <a:pt x="2060262" y="1390741"/>
                  </a:lnTo>
                  <a:lnTo>
                    <a:pt x="2002649" y="1433852"/>
                  </a:lnTo>
                  <a:lnTo>
                    <a:pt x="1944153" y="1475287"/>
                  </a:lnTo>
                  <a:lnTo>
                    <a:pt x="1884873" y="1515076"/>
                  </a:lnTo>
                  <a:lnTo>
                    <a:pt x="1824908" y="1553254"/>
                  </a:lnTo>
                  <a:lnTo>
                    <a:pt x="1764359" y="1589853"/>
                  </a:lnTo>
                  <a:lnTo>
                    <a:pt x="1703323" y="1624905"/>
                  </a:lnTo>
                  <a:lnTo>
                    <a:pt x="1641902" y="1658443"/>
                  </a:lnTo>
                  <a:lnTo>
                    <a:pt x="1580193" y="1690499"/>
                  </a:lnTo>
                  <a:lnTo>
                    <a:pt x="1518298" y="1721106"/>
                  </a:lnTo>
                  <a:lnTo>
                    <a:pt x="1456314" y="1750296"/>
                  </a:lnTo>
                  <a:lnTo>
                    <a:pt x="1394342" y="1778102"/>
                  </a:lnTo>
                  <a:lnTo>
                    <a:pt x="1332481" y="1804558"/>
                  </a:lnTo>
                  <a:lnTo>
                    <a:pt x="1270830" y="1829694"/>
                  </a:lnTo>
                  <a:lnTo>
                    <a:pt x="1209489" y="1853544"/>
                  </a:lnTo>
                  <a:lnTo>
                    <a:pt x="1148558" y="1876140"/>
                  </a:lnTo>
                  <a:lnTo>
                    <a:pt x="1088135" y="1897515"/>
                  </a:lnTo>
                  <a:lnTo>
                    <a:pt x="1028320" y="1917702"/>
                  </a:lnTo>
                  <a:lnTo>
                    <a:pt x="969213" y="1936733"/>
                  </a:lnTo>
                  <a:lnTo>
                    <a:pt x="910913" y="1954640"/>
                  </a:lnTo>
                  <a:lnTo>
                    <a:pt x="853519" y="1971456"/>
                  </a:lnTo>
                  <a:lnTo>
                    <a:pt x="797131" y="1987214"/>
                  </a:lnTo>
                  <a:lnTo>
                    <a:pt x="741849" y="2001947"/>
                  </a:lnTo>
                  <a:lnTo>
                    <a:pt x="687771" y="2015686"/>
                  </a:lnTo>
                  <a:lnTo>
                    <a:pt x="634998" y="2028464"/>
                  </a:lnTo>
                  <a:lnTo>
                    <a:pt x="583628" y="2040315"/>
                  </a:lnTo>
                  <a:lnTo>
                    <a:pt x="533761" y="2051269"/>
                  </a:lnTo>
                  <a:lnTo>
                    <a:pt x="485497" y="2061361"/>
                  </a:lnTo>
                  <a:lnTo>
                    <a:pt x="438926" y="2070625"/>
                  </a:lnTo>
                  <a:lnTo>
                    <a:pt x="351313" y="2086785"/>
                  </a:lnTo>
                  <a:lnTo>
                    <a:pt x="271692" y="2100017"/>
                  </a:lnTo>
                  <a:lnTo>
                    <a:pt x="200868" y="2110578"/>
                  </a:lnTo>
                  <a:lnTo>
                    <a:pt x="139636" y="2118730"/>
                  </a:lnTo>
                  <a:lnTo>
                    <a:pt x="88792" y="2124733"/>
                  </a:lnTo>
                  <a:lnTo>
                    <a:pt x="49130" y="2128846"/>
                  </a:lnTo>
                  <a:lnTo>
                    <a:pt x="6537" y="2132450"/>
                  </a:lnTo>
                  <a:lnTo>
                    <a:pt x="4120" y="2132578"/>
                  </a:lnTo>
                  <a:lnTo>
                    <a:pt x="0" y="2070758"/>
                  </a:lnTo>
                  <a:lnTo>
                    <a:pt x="2639" y="2070623"/>
                  </a:lnTo>
                  <a:lnTo>
                    <a:pt x="18178" y="2069455"/>
                  </a:lnTo>
                  <a:lnTo>
                    <a:pt x="87695" y="2062549"/>
                  </a:lnTo>
                  <a:lnTo>
                    <a:pt x="139981" y="2056268"/>
                  </a:lnTo>
                  <a:lnTo>
                    <a:pt x="202839" y="2047737"/>
                  </a:lnTo>
                  <a:lnTo>
                    <a:pt x="275434" y="2036683"/>
                  </a:lnTo>
                  <a:lnTo>
                    <a:pt x="356932" y="2022833"/>
                  </a:lnTo>
                  <a:lnTo>
                    <a:pt x="446498" y="2005915"/>
                  </a:lnTo>
                  <a:lnTo>
                    <a:pt x="494045" y="1996221"/>
                  </a:lnTo>
                  <a:lnTo>
                    <a:pt x="543297" y="1985657"/>
                  </a:lnTo>
                  <a:lnTo>
                    <a:pt x="594148" y="1974189"/>
                  </a:lnTo>
                  <a:lnTo>
                    <a:pt x="646494" y="1961783"/>
                  </a:lnTo>
                  <a:lnTo>
                    <a:pt x="700231" y="1948406"/>
                  </a:lnTo>
                  <a:lnTo>
                    <a:pt x="755255" y="1934023"/>
                  </a:lnTo>
                  <a:lnTo>
                    <a:pt x="811461" y="1918601"/>
                  </a:lnTo>
                  <a:lnTo>
                    <a:pt x="868745" y="1902104"/>
                  </a:lnTo>
                  <a:lnTo>
                    <a:pt x="927003" y="1884498"/>
                  </a:lnTo>
                  <a:lnTo>
                    <a:pt x="986130" y="1865751"/>
                  </a:lnTo>
                  <a:lnTo>
                    <a:pt x="1046022" y="1845827"/>
                  </a:lnTo>
                  <a:lnTo>
                    <a:pt x="1106574" y="1824693"/>
                  </a:lnTo>
                  <a:lnTo>
                    <a:pt x="1167683" y="1802314"/>
                  </a:lnTo>
                  <a:lnTo>
                    <a:pt x="1229243" y="1778656"/>
                  </a:lnTo>
                  <a:lnTo>
                    <a:pt x="1291151" y="1753686"/>
                  </a:lnTo>
                  <a:lnTo>
                    <a:pt x="1353302" y="1727369"/>
                  </a:lnTo>
                  <a:lnTo>
                    <a:pt x="1415592" y="1699670"/>
                  </a:lnTo>
                  <a:lnTo>
                    <a:pt x="1477917" y="1670557"/>
                  </a:lnTo>
                  <a:lnTo>
                    <a:pt x="1540172" y="1639994"/>
                  </a:lnTo>
                  <a:lnTo>
                    <a:pt x="1602253" y="1607947"/>
                  </a:lnTo>
                  <a:lnTo>
                    <a:pt x="1664055" y="1574384"/>
                  </a:lnTo>
                  <a:lnTo>
                    <a:pt x="1725474" y="1539268"/>
                  </a:lnTo>
                  <a:lnTo>
                    <a:pt x="1786407" y="1502567"/>
                  </a:lnTo>
                  <a:lnTo>
                    <a:pt x="1846747" y="1464247"/>
                  </a:lnTo>
                  <a:lnTo>
                    <a:pt x="1906392" y="1424272"/>
                  </a:lnTo>
                  <a:lnTo>
                    <a:pt x="1965237" y="1382609"/>
                  </a:lnTo>
                  <a:lnTo>
                    <a:pt x="2023177" y="1339224"/>
                  </a:lnTo>
                  <a:lnTo>
                    <a:pt x="2152217" y="1239844"/>
                  </a:lnTo>
                  <a:lnTo>
                    <a:pt x="2534757" y="939880"/>
                  </a:lnTo>
                  <a:lnTo>
                    <a:pt x="2700844" y="812371"/>
                  </a:lnTo>
                  <a:lnTo>
                    <a:pt x="2781354" y="751872"/>
                  </a:lnTo>
                  <a:lnTo>
                    <a:pt x="2860690" y="693404"/>
                  </a:lnTo>
                  <a:lnTo>
                    <a:pt x="2939236" y="636862"/>
                  </a:lnTo>
                  <a:lnTo>
                    <a:pt x="2978333" y="609281"/>
                  </a:lnTo>
                  <a:lnTo>
                    <a:pt x="3017378" y="582142"/>
                  </a:lnTo>
                  <a:lnTo>
                    <a:pt x="3056417" y="555432"/>
                  </a:lnTo>
                  <a:lnTo>
                    <a:pt x="3095501" y="529139"/>
                  </a:lnTo>
                  <a:lnTo>
                    <a:pt x="3134676" y="503249"/>
                  </a:lnTo>
                  <a:lnTo>
                    <a:pt x="3173991" y="477749"/>
                  </a:lnTo>
                  <a:lnTo>
                    <a:pt x="3213494" y="452626"/>
                  </a:lnTo>
                  <a:lnTo>
                    <a:pt x="3253234" y="427867"/>
                  </a:lnTo>
                  <a:lnTo>
                    <a:pt x="3293258" y="403459"/>
                  </a:lnTo>
                  <a:lnTo>
                    <a:pt x="3333614" y="379389"/>
                  </a:lnTo>
                  <a:lnTo>
                    <a:pt x="3374351" y="355644"/>
                  </a:lnTo>
                  <a:lnTo>
                    <a:pt x="3415517" y="332211"/>
                  </a:lnTo>
                  <a:lnTo>
                    <a:pt x="3457161" y="309076"/>
                  </a:lnTo>
                  <a:lnTo>
                    <a:pt x="3499329" y="286227"/>
                  </a:lnTo>
                  <a:lnTo>
                    <a:pt x="3542071" y="263651"/>
                  </a:lnTo>
                  <a:lnTo>
                    <a:pt x="3585435" y="241334"/>
                  </a:lnTo>
                  <a:lnTo>
                    <a:pt x="3629469" y="219263"/>
                  </a:lnTo>
                  <a:lnTo>
                    <a:pt x="3674221" y="197426"/>
                  </a:lnTo>
                  <a:lnTo>
                    <a:pt x="3719738" y="175810"/>
                  </a:lnTo>
                  <a:lnTo>
                    <a:pt x="3766071" y="154400"/>
                  </a:lnTo>
                  <a:lnTo>
                    <a:pt x="3813266" y="133185"/>
                  </a:lnTo>
                  <a:lnTo>
                    <a:pt x="3861371" y="112151"/>
                  </a:lnTo>
                  <a:lnTo>
                    <a:pt x="3910436" y="91285"/>
                  </a:lnTo>
                  <a:lnTo>
                    <a:pt x="3960507" y="70574"/>
                  </a:lnTo>
                  <a:lnTo>
                    <a:pt x="4011634" y="50005"/>
                  </a:lnTo>
                  <a:lnTo>
                    <a:pt x="4063865" y="29564"/>
                  </a:lnTo>
                  <a:lnTo>
                    <a:pt x="4117247" y="9240"/>
                  </a:lnTo>
                  <a:lnTo>
                    <a:pt x="4142188" y="0"/>
                  </a:lnTo>
                  <a:close/>
                </a:path>
              </a:pathLst>
            </a:custGeom>
            <a:solidFill>
              <a:srgbClr val="2E2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907" y="307356"/>
            <a:ext cx="17583150" cy="9610725"/>
            <a:chOff x="359907" y="307356"/>
            <a:chExt cx="17583150" cy="9610725"/>
          </a:xfrm>
        </p:grpSpPr>
        <p:sp>
          <p:nvSpPr>
            <p:cNvPr id="3" name="object 3"/>
            <p:cNvSpPr/>
            <p:nvPr/>
          </p:nvSpPr>
          <p:spPr>
            <a:xfrm>
              <a:off x="359907" y="307356"/>
              <a:ext cx="17583150" cy="9610725"/>
            </a:xfrm>
            <a:custGeom>
              <a:avLst/>
              <a:gdLst/>
              <a:ahLst/>
              <a:cxnLst/>
              <a:rect l="l" t="t" r="r" b="b"/>
              <a:pathLst>
                <a:path w="17583150" h="9610725">
                  <a:moveTo>
                    <a:pt x="17583148" y="9610724"/>
                  </a:moveTo>
                  <a:lnTo>
                    <a:pt x="0" y="9610724"/>
                  </a:lnTo>
                  <a:lnTo>
                    <a:pt x="0" y="0"/>
                  </a:lnTo>
                  <a:lnTo>
                    <a:pt x="17583148" y="0"/>
                  </a:lnTo>
                  <a:lnTo>
                    <a:pt x="17583148" y="9610724"/>
                  </a:lnTo>
                  <a:close/>
                </a:path>
              </a:pathLst>
            </a:custGeom>
            <a:solidFill>
              <a:srgbClr val="628B80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15690" y="4379252"/>
              <a:ext cx="12458699" cy="5534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4134" y="412854"/>
            <a:ext cx="2670175" cy="8458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350" spc="-275" dirty="0">
                <a:solidFill>
                  <a:srgbClr val="FDFAE6"/>
                </a:solidFill>
              </a:rPr>
              <a:t>T</a:t>
            </a:r>
            <a:r>
              <a:rPr sz="5350" spc="150" dirty="0">
                <a:solidFill>
                  <a:srgbClr val="FDFAE6"/>
                </a:solidFill>
              </a:rPr>
              <a:t>e</a:t>
            </a:r>
            <a:r>
              <a:rPr sz="5350" spc="65" dirty="0">
                <a:solidFill>
                  <a:srgbClr val="FDFAE6"/>
                </a:solidFill>
              </a:rPr>
              <a:t>n</a:t>
            </a:r>
            <a:r>
              <a:rPr sz="5350" spc="440" dirty="0">
                <a:solidFill>
                  <a:srgbClr val="FDFAE6"/>
                </a:solidFill>
              </a:rPr>
              <a:t>t</a:t>
            </a:r>
            <a:r>
              <a:rPr sz="5350" spc="380" dirty="0">
                <a:solidFill>
                  <a:srgbClr val="FDFAE6"/>
                </a:solidFill>
              </a:rPr>
              <a:t>a</a:t>
            </a:r>
            <a:r>
              <a:rPr sz="5350" spc="65" dirty="0">
                <a:solidFill>
                  <a:srgbClr val="FDFAE6"/>
                </a:solidFill>
              </a:rPr>
              <a:t>n</a:t>
            </a:r>
            <a:r>
              <a:rPr sz="5350" spc="330" dirty="0">
                <a:solidFill>
                  <a:srgbClr val="FDFAE6"/>
                </a:solidFill>
              </a:rPr>
              <a:t>g</a:t>
            </a:r>
            <a:endParaRPr sz="5350"/>
          </a:p>
        </p:txBody>
      </p:sp>
      <p:sp>
        <p:nvSpPr>
          <p:cNvPr id="6" name="object 6"/>
          <p:cNvSpPr txBox="1"/>
          <p:nvPr/>
        </p:nvSpPr>
        <p:spPr>
          <a:xfrm>
            <a:off x="564130" y="1523647"/>
            <a:ext cx="12135485" cy="26435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00" spc="170" dirty="0">
                <a:solidFill>
                  <a:srgbClr val="FDFAE6"/>
                </a:solidFill>
                <a:latin typeface="Arial"/>
                <a:cs typeface="Arial"/>
              </a:rPr>
              <a:t>SMA </a:t>
            </a:r>
            <a:r>
              <a:rPr sz="2900" spc="25" dirty="0">
                <a:solidFill>
                  <a:srgbClr val="FDFAE6"/>
                </a:solidFill>
                <a:latin typeface="Arial"/>
                <a:cs typeface="Arial"/>
              </a:rPr>
              <a:t>UNGGULAN </a:t>
            </a:r>
            <a:r>
              <a:rPr sz="2900" spc="20" dirty="0">
                <a:solidFill>
                  <a:srgbClr val="FDFAE6"/>
                </a:solidFill>
                <a:latin typeface="Arial"/>
                <a:cs typeface="Arial"/>
              </a:rPr>
              <a:t>CT </a:t>
            </a:r>
            <a:r>
              <a:rPr sz="2900" dirty="0">
                <a:solidFill>
                  <a:srgbClr val="FDFAE6"/>
                </a:solidFill>
                <a:latin typeface="Arial"/>
                <a:cs typeface="Arial"/>
              </a:rPr>
              <a:t>ARSA </a:t>
            </a:r>
            <a:r>
              <a:rPr sz="2900" spc="5" dirty="0">
                <a:solidFill>
                  <a:srgbClr val="FDFAE6"/>
                </a:solidFill>
                <a:latin typeface="Arial"/>
                <a:cs typeface="Arial"/>
              </a:rPr>
              <a:t>FOUNDATION</a:t>
            </a:r>
            <a:r>
              <a:rPr sz="2900" spc="50" dirty="0">
                <a:solidFill>
                  <a:srgbClr val="FDFAE6"/>
                </a:solidFill>
                <a:latin typeface="Arial"/>
                <a:cs typeface="Arial"/>
              </a:rPr>
              <a:t> </a:t>
            </a:r>
            <a:r>
              <a:rPr sz="2900" spc="-10" dirty="0">
                <a:solidFill>
                  <a:srgbClr val="FDFAE6"/>
                </a:solidFill>
                <a:latin typeface="Arial"/>
                <a:cs typeface="Arial"/>
              </a:rPr>
              <a:t>SUKOHARJO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</a:pPr>
            <a:r>
              <a:rPr sz="2400" spc="-145" dirty="0">
                <a:solidFill>
                  <a:srgbClr val="FDFAE6"/>
                </a:solidFill>
                <a:latin typeface="Arial"/>
                <a:cs typeface="Arial"/>
              </a:rPr>
              <a:t>SMA </a:t>
            </a:r>
            <a:r>
              <a:rPr sz="2400" spc="-40" dirty="0">
                <a:solidFill>
                  <a:srgbClr val="FDFAE6"/>
                </a:solidFill>
                <a:latin typeface="Arial"/>
                <a:cs typeface="Arial"/>
              </a:rPr>
              <a:t>Unggulan </a:t>
            </a:r>
            <a:r>
              <a:rPr sz="2400" spc="-190" dirty="0">
                <a:solidFill>
                  <a:srgbClr val="FDFAE6"/>
                </a:solidFill>
                <a:latin typeface="Arial"/>
                <a:cs typeface="Arial"/>
              </a:rPr>
              <a:t>CT </a:t>
            </a:r>
            <a:r>
              <a:rPr sz="2400" spc="-210" dirty="0">
                <a:solidFill>
                  <a:srgbClr val="FDFAE6"/>
                </a:solidFill>
                <a:latin typeface="Arial"/>
                <a:cs typeface="Arial"/>
              </a:rPr>
              <a:t>ARSA </a:t>
            </a:r>
            <a:r>
              <a:rPr sz="2400" spc="-30" dirty="0">
                <a:solidFill>
                  <a:srgbClr val="FDFAE6"/>
                </a:solidFill>
                <a:latin typeface="Arial"/>
                <a:cs typeface="Arial"/>
              </a:rPr>
              <a:t>Foundation </a:t>
            </a:r>
            <a:r>
              <a:rPr sz="2400" spc="-60" dirty="0">
                <a:solidFill>
                  <a:srgbClr val="FDFAE6"/>
                </a:solidFill>
                <a:latin typeface="Arial"/>
                <a:cs typeface="Arial"/>
              </a:rPr>
              <a:t>Sukoharjo </a:t>
            </a:r>
            <a:r>
              <a:rPr sz="2400" spc="-10" dirty="0">
                <a:solidFill>
                  <a:srgbClr val="FDFAE6"/>
                </a:solidFill>
                <a:latin typeface="Arial"/>
                <a:cs typeface="Arial"/>
              </a:rPr>
              <a:t>didirikan </a:t>
            </a:r>
            <a:r>
              <a:rPr sz="2400" spc="45" dirty="0">
                <a:solidFill>
                  <a:srgbClr val="FDFAE6"/>
                </a:solidFill>
                <a:latin typeface="Arial"/>
                <a:cs typeface="Arial"/>
              </a:rPr>
              <a:t>pada </a:t>
            </a:r>
            <a:r>
              <a:rPr sz="2400" spc="-105" dirty="0">
                <a:solidFill>
                  <a:srgbClr val="FDFAE6"/>
                </a:solidFill>
                <a:latin typeface="Arial"/>
                <a:cs typeface="Arial"/>
              </a:rPr>
              <a:t>2018. </a:t>
            </a:r>
            <a:r>
              <a:rPr sz="2400" spc="-60" dirty="0">
                <a:solidFill>
                  <a:srgbClr val="FDFAE6"/>
                </a:solidFill>
                <a:latin typeface="Arial"/>
                <a:cs typeface="Arial"/>
              </a:rPr>
              <a:t>Sekolah </a:t>
            </a:r>
            <a:r>
              <a:rPr sz="2400" spc="-40" dirty="0">
                <a:solidFill>
                  <a:srgbClr val="FDFAE6"/>
                </a:solidFill>
                <a:latin typeface="Arial"/>
                <a:cs typeface="Arial"/>
              </a:rPr>
              <a:t>yang  </a:t>
            </a:r>
            <a:r>
              <a:rPr sz="2400" spc="-50" dirty="0">
                <a:solidFill>
                  <a:srgbClr val="FDFAE6"/>
                </a:solidFill>
                <a:latin typeface="Arial"/>
                <a:cs typeface="Arial"/>
              </a:rPr>
              <a:t>memberikan </a:t>
            </a:r>
            <a:r>
              <a:rPr sz="2400" spc="-30" dirty="0">
                <a:solidFill>
                  <a:srgbClr val="FDFAE6"/>
                </a:solidFill>
                <a:latin typeface="Arial"/>
                <a:cs typeface="Arial"/>
              </a:rPr>
              <a:t>beasiswa </a:t>
            </a:r>
            <a:r>
              <a:rPr sz="2400" spc="-55" dirty="0">
                <a:solidFill>
                  <a:srgbClr val="FDFAE6"/>
                </a:solidFill>
                <a:latin typeface="Arial"/>
                <a:cs typeface="Arial"/>
              </a:rPr>
              <a:t>penuh </a:t>
            </a:r>
            <a:r>
              <a:rPr sz="2400" spc="45" dirty="0">
                <a:solidFill>
                  <a:srgbClr val="FDFAE6"/>
                </a:solidFill>
                <a:latin typeface="Arial"/>
                <a:cs typeface="Arial"/>
              </a:rPr>
              <a:t>bagi </a:t>
            </a:r>
            <a:r>
              <a:rPr sz="2400" spc="-70" dirty="0">
                <a:solidFill>
                  <a:srgbClr val="FDFAE6"/>
                </a:solidFill>
                <a:latin typeface="Arial"/>
                <a:cs typeface="Arial"/>
              </a:rPr>
              <a:t>siswa </a:t>
            </a:r>
            <a:r>
              <a:rPr sz="2400" spc="-50" dirty="0">
                <a:solidFill>
                  <a:srgbClr val="FDFAE6"/>
                </a:solidFill>
                <a:latin typeface="Arial"/>
                <a:cs typeface="Arial"/>
              </a:rPr>
              <a:t>kurang </a:t>
            </a:r>
            <a:r>
              <a:rPr sz="2400" spc="-65" dirty="0">
                <a:solidFill>
                  <a:srgbClr val="FDFAE6"/>
                </a:solidFill>
                <a:latin typeface="Arial"/>
                <a:cs typeface="Arial"/>
              </a:rPr>
              <a:t>mampu </a:t>
            </a:r>
            <a:r>
              <a:rPr sz="2400" spc="-20" dirty="0">
                <a:solidFill>
                  <a:srgbClr val="FDFAE6"/>
                </a:solidFill>
                <a:latin typeface="Arial"/>
                <a:cs typeface="Arial"/>
              </a:rPr>
              <a:t>secara </a:t>
            </a:r>
            <a:r>
              <a:rPr sz="2400" spc="-60" dirty="0">
                <a:solidFill>
                  <a:srgbClr val="FDFAE6"/>
                </a:solidFill>
                <a:latin typeface="Arial"/>
                <a:cs typeface="Arial"/>
              </a:rPr>
              <a:t>ekonomi </a:t>
            </a:r>
            <a:r>
              <a:rPr sz="2400" spc="-5" dirty="0">
                <a:solidFill>
                  <a:srgbClr val="FDFAE6"/>
                </a:solidFill>
                <a:latin typeface="Arial"/>
                <a:cs typeface="Arial"/>
              </a:rPr>
              <a:t>dan </a:t>
            </a:r>
            <a:r>
              <a:rPr sz="2400" spc="-20" dirty="0">
                <a:solidFill>
                  <a:srgbClr val="FDFAE6"/>
                </a:solidFill>
                <a:latin typeface="Arial"/>
                <a:cs typeface="Arial"/>
              </a:rPr>
              <a:t>berprestasi </a:t>
            </a:r>
            <a:r>
              <a:rPr sz="2400" spc="30" dirty="0">
                <a:solidFill>
                  <a:srgbClr val="FDFAE6"/>
                </a:solidFill>
                <a:latin typeface="Arial"/>
                <a:cs typeface="Arial"/>
              </a:rPr>
              <a:t>di  </a:t>
            </a:r>
            <a:r>
              <a:rPr sz="2400" spc="25" dirty="0">
                <a:solidFill>
                  <a:srgbClr val="FDFAE6"/>
                </a:solidFill>
                <a:latin typeface="Arial"/>
                <a:cs typeface="Arial"/>
              </a:rPr>
              <a:t>bidang </a:t>
            </a:r>
            <a:r>
              <a:rPr sz="2400" spc="-40" dirty="0">
                <a:solidFill>
                  <a:srgbClr val="FDFAE6"/>
                </a:solidFill>
                <a:latin typeface="Arial"/>
                <a:cs typeface="Arial"/>
              </a:rPr>
              <a:t>akademik </a:t>
            </a:r>
            <a:r>
              <a:rPr sz="2400" spc="-5" dirty="0">
                <a:solidFill>
                  <a:srgbClr val="FDFAE6"/>
                </a:solidFill>
                <a:latin typeface="Arial"/>
                <a:cs typeface="Arial"/>
              </a:rPr>
              <a:t>dan </a:t>
            </a:r>
            <a:r>
              <a:rPr sz="2400" spc="-50" dirty="0">
                <a:solidFill>
                  <a:srgbClr val="FDFAE6"/>
                </a:solidFill>
                <a:latin typeface="Arial"/>
                <a:cs typeface="Arial"/>
              </a:rPr>
              <a:t>nonakademik </a:t>
            </a:r>
            <a:r>
              <a:rPr sz="2400" spc="-40" dirty="0">
                <a:solidFill>
                  <a:srgbClr val="FDFAE6"/>
                </a:solidFill>
                <a:latin typeface="Arial"/>
                <a:cs typeface="Arial"/>
              </a:rPr>
              <a:t>yang </a:t>
            </a:r>
            <a:r>
              <a:rPr sz="2400" spc="-20" dirty="0">
                <a:solidFill>
                  <a:srgbClr val="FDFAE6"/>
                </a:solidFill>
                <a:latin typeface="Arial"/>
                <a:cs typeface="Arial"/>
              </a:rPr>
              <a:t>berdomisili </a:t>
            </a:r>
            <a:r>
              <a:rPr sz="2400" spc="30" dirty="0">
                <a:solidFill>
                  <a:srgbClr val="FDFAE6"/>
                </a:solidFill>
                <a:latin typeface="Arial"/>
                <a:cs typeface="Arial"/>
              </a:rPr>
              <a:t>di </a:t>
            </a:r>
            <a:r>
              <a:rPr sz="2400" spc="-50" dirty="0">
                <a:solidFill>
                  <a:srgbClr val="FDFAE6"/>
                </a:solidFill>
                <a:latin typeface="Arial"/>
                <a:cs typeface="Arial"/>
              </a:rPr>
              <a:t>Jawa </a:t>
            </a:r>
            <a:r>
              <a:rPr sz="2400" spc="-85" dirty="0">
                <a:solidFill>
                  <a:srgbClr val="FDFAE6"/>
                </a:solidFill>
                <a:latin typeface="Arial"/>
                <a:cs typeface="Arial"/>
              </a:rPr>
              <a:t>Tengah </a:t>
            </a:r>
            <a:r>
              <a:rPr sz="2400" spc="-5" dirty="0">
                <a:solidFill>
                  <a:srgbClr val="FDFAE6"/>
                </a:solidFill>
                <a:latin typeface="Arial"/>
                <a:cs typeface="Arial"/>
              </a:rPr>
              <a:t>dan </a:t>
            </a:r>
            <a:r>
              <a:rPr sz="2400" spc="-35" dirty="0">
                <a:solidFill>
                  <a:srgbClr val="FDFAE6"/>
                </a:solidFill>
                <a:latin typeface="Arial"/>
                <a:cs typeface="Arial"/>
              </a:rPr>
              <a:t>Daerah Istimewa  </a:t>
            </a:r>
            <a:r>
              <a:rPr sz="2400" spc="-15" dirty="0">
                <a:solidFill>
                  <a:srgbClr val="FDFAE6"/>
                </a:solidFill>
                <a:latin typeface="Arial"/>
                <a:cs typeface="Arial"/>
              </a:rPr>
              <a:t>Yogyakarta.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090127" y="464569"/>
            <a:ext cx="3609974" cy="2943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BB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9907" y="1432083"/>
            <a:ext cx="17583150" cy="8486775"/>
            <a:chOff x="359907" y="1432083"/>
            <a:chExt cx="17583150" cy="8486775"/>
          </a:xfrm>
        </p:grpSpPr>
        <p:sp>
          <p:nvSpPr>
            <p:cNvPr id="4" name="object 4"/>
            <p:cNvSpPr/>
            <p:nvPr/>
          </p:nvSpPr>
          <p:spPr>
            <a:xfrm>
              <a:off x="359907" y="1432083"/>
              <a:ext cx="17583150" cy="8486775"/>
            </a:xfrm>
            <a:custGeom>
              <a:avLst/>
              <a:gdLst/>
              <a:ahLst/>
              <a:cxnLst/>
              <a:rect l="l" t="t" r="r" b="b"/>
              <a:pathLst>
                <a:path w="17583150" h="8486775">
                  <a:moveTo>
                    <a:pt x="17583148" y="8486774"/>
                  </a:moveTo>
                  <a:lnTo>
                    <a:pt x="0" y="8486774"/>
                  </a:lnTo>
                  <a:lnTo>
                    <a:pt x="0" y="0"/>
                  </a:lnTo>
                  <a:lnTo>
                    <a:pt x="17583148" y="0"/>
                  </a:lnTo>
                  <a:lnTo>
                    <a:pt x="17583148" y="8486774"/>
                  </a:lnTo>
                  <a:close/>
                </a:path>
              </a:pathLst>
            </a:custGeom>
            <a:solidFill>
              <a:srgbClr val="FDFAE6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9907" y="3839164"/>
              <a:ext cx="17583149" cy="60769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20"/>
              </a:spcBef>
            </a:pPr>
            <a:r>
              <a:rPr spc="160" dirty="0"/>
              <a:t>V</a:t>
            </a:r>
            <a:r>
              <a:rPr spc="10" dirty="0"/>
              <a:t>I</a:t>
            </a:r>
            <a:r>
              <a:rPr spc="-120" dirty="0"/>
              <a:t>S</a:t>
            </a:r>
            <a:r>
              <a:rPr spc="-35" dirty="0"/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3420" y="2575303"/>
            <a:ext cx="16752569" cy="1054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90035" marR="5080" indent="-4077970">
              <a:lnSpc>
                <a:spcPct val="122800"/>
              </a:lnSpc>
              <a:spcBef>
                <a:spcPts val="95"/>
              </a:spcBef>
              <a:tabLst>
                <a:tab pos="12131675" algn="l"/>
              </a:tabLst>
            </a:pPr>
            <a:r>
              <a:rPr sz="2750" spc="-325" dirty="0">
                <a:solidFill>
                  <a:srgbClr val="628B80"/>
                </a:solidFill>
                <a:latin typeface="Arial"/>
                <a:cs typeface="Arial"/>
              </a:rPr>
              <a:t>TERBENTUKNYA  </a:t>
            </a:r>
            <a:r>
              <a:rPr sz="2750" spc="-275" dirty="0">
                <a:solidFill>
                  <a:srgbClr val="628B80"/>
                </a:solidFill>
                <a:latin typeface="Arial"/>
                <a:cs typeface="Arial"/>
              </a:rPr>
              <a:t>LULUSAN  </a:t>
            </a:r>
            <a:r>
              <a:rPr sz="2750" spc="-180" dirty="0">
                <a:solidFill>
                  <a:srgbClr val="628B80"/>
                </a:solidFill>
                <a:latin typeface="Arial"/>
                <a:cs typeface="Arial"/>
              </a:rPr>
              <a:t>UNGGUL </a:t>
            </a:r>
            <a:r>
              <a:rPr sz="2750" spc="-135" dirty="0">
                <a:solidFill>
                  <a:srgbClr val="628B80"/>
                </a:solidFill>
                <a:latin typeface="Arial"/>
                <a:cs typeface="Arial"/>
              </a:rPr>
              <a:t>YANG </a:t>
            </a:r>
            <a:r>
              <a:rPr sz="2750" spc="-200" dirty="0">
                <a:solidFill>
                  <a:srgbClr val="628B80"/>
                </a:solidFill>
                <a:latin typeface="Arial"/>
                <a:cs typeface="Arial"/>
              </a:rPr>
              <a:t>MANDIRI,  </a:t>
            </a:r>
            <a:r>
              <a:rPr sz="2750" spc="-270" dirty="0">
                <a:solidFill>
                  <a:srgbClr val="628B80"/>
                </a:solidFill>
                <a:latin typeface="Arial"/>
                <a:cs typeface="Arial"/>
              </a:rPr>
              <a:t>PEDULI</a:t>
            </a:r>
            <a:r>
              <a:rPr sz="2750" spc="-100" dirty="0">
                <a:solidFill>
                  <a:srgbClr val="628B80"/>
                </a:solidFill>
                <a:latin typeface="Arial"/>
                <a:cs typeface="Arial"/>
              </a:rPr>
              <a:t> </a:t>
            </a:r>
            <a:r>
              <a:rPr sz="2750" spc="-210" dirty="0">
                <a:solidFill>
                  <a:srgbClr val="628B80"/>
                </a:solidFill>
                <a:latin typeface="Arial"/>
                <a:cs typeface="Arial"/>
              </a:rPr>
              <a:t>LINGKUNGAN,</a:t>
            </a:r>
            <a:r>
              <a:rPr sz="2750" spc="45" dirty="0">
                <a:solidFill>
                  <a:srgbClr val="628B80"/>
                </a:solidFill>
                <a:latin typeface="Arial"/>
                <a:cs typeface="Arial"/>
              </a:rPr>
              <a:t> </a:t>
            </a:r>
            <a:r>
              <a:rPr sz="2750" spc="-210" dirty="0">
                <a:solidFill>
                  <a:srgbClr val="628B80"/>
                </a:solidFill>
                <a:latin typeface="Arial"/>
                <a:cs typeface="Arial"/>
              </a:rPr>
              <a:t>DAN	</a:t>
            </a:r>
            <a:r>
              <a:rPr sz="2750" spc="-290" dirty="0">
                <a:solidFill>
                  <a:srgbClr val="628B80"/>
                </a:solidFill>
                <a:latin typeface="Arial"/>
                <a:cs typeface="Arial"/>
              </a:rPr>
              <a:t>MENERAPKAN </a:t>
            </a:r>
            <a:r>
              <a:rPr sz="2750" spc="-220" dirty="0">
                <a:solidFill>
                  <a:srgbClr val="628B80"/>
                </a:solidFill>
                <a:latin typeface="Arial"/>
                <a:cs typeface="Arial"/>
              </a:rPr>
              <a:t>NILAI </a:t>
            </a:r>
            <a:r>
              <a:rPr sz="2750" spc="-240" dirty="0">
                <a:solidFill>
                  <a:srgbClr val="628B80"/>
                </a:solidFill>
                <a:latin typeface="Arial"/>
                <a:cs typeface="Arial"/>
              </a:rPr>
              <a:t>KEIMANAN  MELALUI </a:t>
            </a:r>
            <a:r>
              <a:rPr sz="2750" spc="-245" dirty="0">
                <a:solidFill>
                  <a:srgbClr val="628B80"/>
                </a:solidFill>
                <a:latin typeface="Arial"/>
                <a:cs typeface="Arial"/>
              </a:rPr>
              <a:t>SISTEM </a:t>
            </a:r>
            <a:r>
              <a:rPr sz="2750" spc="-225" dirty="0">
                <a:solidFill>
                  <a:srgbClr val="628B80"/>
                </a:solidFill>
                <a:latin typeface="Arial"/>
                <a:cs typeface="Arial"/>
              </a:rPr>
              <a:t>MANAJEMEN </a:t>
            </a:r>
            <a:r>
              <a:rPr sz="2750" spc="-315" dirty="0">
                <a:solidFill>
                  <a:srgbClr val="628B80"/>
                </a:solidFill>
                <a:latin typeface="Arial"/>
                <a:cs typeface="Arial"/>
              </a:rPr>
              <a:t>SERTA </a:t>
            </a:r>
            <a:r>
              <a:rPr sz="2750" spc="-185" dirty="0">
                <a:solidFill>
                  <a:srgbClr val="628B80"/>
                </a:solidFill>
                <a:latin typeface="Arial"/>
                <a:cs typeface="Arial"/>
              </a:rPr>
              <a:t>SDM </a:t>
            </a:r>
            <a:r>
              <a:rPr sz="2750" spc="-135" dirty="0">
                <a:solidFill>
                  <a:srgbClr val="628B80"/>
                </a:solidFill>
                <a:latin typeface="Arial"/>
                <a:cs typeface="Arial"/>
              </a:rPr>
              <a:t>YANG</a:t>
            </a:r>
            <a:r>
              <a:rPr sz="2750" spc="-105" dirty="0">
                <a:solidFill>
                  <a:srgbClr val="628B80"/>
                </a:solidFill>
                <a:latin typeface="Arial"/>
                <a:cs typeface="Arial"/>
              </a:rPr>
              <a:t> </a:t>
            </a:r>
            <a:r>
              <a:rPr sz="2750" spc="-225" dirty="0">
                <a:solidFill>
                  <a:srgbClr val="628B80"/>
                </a:solidFill>
                <a:latin typeface="Arial"/>
                <a:cs typeface="Arial"/>
              </a:rPr>
              <a:t>ANDAL</a:t>
            </a:r>
            <a:endParaRPr sz="27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907" y="4155441"/>
            <a:ext cx="17583150" cy="5457825"/>
          </a:xfrm>
          <a:custGeom>
            <a:avLst/>
            <a:gdLst/>
            <a:ahLst/>
            <a:cxnLst/>
            <a:rect l="l" t="t" r="r" b="b"/>
            <a:pathLst>
              <a:path w="17583150" h="5457825">
                <a:moveTo>
                  <a:pt x="17583148" y="5457824"/>
                </a:moveTo>
                <a:lnTo>
                  <a:pt x="0" y="5457824"/>
                </a:lnTo>
                <a:lnTo>
                  <a:pt x="0" y="0"/>
                </a:lnTo>
                <a:lnTo>
                  <a:pt x="17583148" y="0"/>
                </a:lnTo>
                <a:lnTo>
                  <a:pt x="17583148" y="5457824"/>
                </a:lnTo>
                <a:close/>
              </a:path>
            </a:pathLst>
          </a:custGeom>
          <a:solidFill>
            <a:srgbClr val="FDFA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69687" y="4105058"/>
            <a:ext cx="1303020" cy="751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750" spc="430" dirty="0">
                <a:solidFill>
                  <a:srgbClr val="628B80"/>
                </a:solidFill>
                <a:latin typeface="Arial"/>
                <a:cs typeface="Arial"/>
              </a:rPr>
              <a:t>M</a:t>
            </a:r>
            <a:r>
              <a:rPr sz="4750" spc="10" dirty="0">
                <a:solidFill>
                  <a:srgbClr val="628B80"/>
                </a:solidFill>
                <a:latin typeface="Arial"/>
                <a:cs typeface="Arial"/>
              </a:rPr>
              <a:t>I</a:t>
            </a:r>
            <a:r>
              <a:rPr sz="4750" spc="-125" dirty="0">
                <a:solidFill>
                  <a:srgbClr val="628B80"/>
                </a:solidFill>
                <a:latin typeface="Arial"/>
                <a:cs typeface="Arial"/>
              </a:rPr>
              <a:t>S</a:t>
            </a:r>
            <a:r>
              <a:rPr sz="4750" spc="-35" dirty="0">
                <a:solidFill>
                  <a:srgbClr val="628B80"/>
                </a:solidFill>
                <a:latin typeface="Arial"/>
                <a:cs typeface="Arial"/>
              </a:rPr>
              <a:t>I</a:t>
            </a:r>
            <a:endParaRPr sz="4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6262" y="5300007"/>
            <a:ext cx="17200880" cy="4177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125" marR="440690" indent="-237490">
              <a:lnSpc>
                <a:spcPct val="121600"/>
              </a:lnSpc>
              <a:spcBef>
                <a:spcPts val="100"/>
              </a:spcBef>
            </a:pPr>
            <a:r>
              <a:rPr sz="2800" spc="-390" dirty="0">
                <a:solidFill>
                  <a:srgbClr val="628B80"/>
                </a:solidFill>
                <a:latin typeface="Arial"/>
                <a:cs typeface="Arial"/>
              </a:rPr>
              <a:t>1. </a:t>
            </a:r>
            <a:r>
              <a:rPr sz="2800" spc="-50" dirty="0">
                <a:solidFill>
                  <a:srgbClr val="628B80"/>
                </a:solidFill>
                <a:latin typeface="Arial"/>
                <a:cs typeface="Arial"/>
              </a:rPr>
              <a:t>Menyelenggarakan </a:t>
            </a:r>
            <a:r>
              <a:rPr sz="2800" spc="-10" dirty="0">
                <a:solidFill>
                  <a:srgbClr val="628B80"/>
                </a:solidFill>
                <a:latin typeface="Arial"/>
                <a:cs typeface="Arial"/>
              </a:rPr>
              <a:t>pembelajaran </a:t>
            </a:r>
            <a:r>
              <a:rPr sz="2800" spc="-60" dirty="0">
                <a:solidFill>
                  <a:srgbClr val="628B80"/>
                </a:solidFill>
                <a:latin typeface="Arial"/>
                <a:cs typeface="Arial"/>
              </a:rPr>
              <a:t>yang </a:t>
            </a:r>
            <a:r>
              <a:rPr sz="2800" spc="-30" dirty="0">
                <a:solidFill>
                  <a:srgbClr val="628B80"/>
                </a:solidFill>
                <a:latin typeface="Arial"/>
                <a:cs typeface="Arial"/>
              </a:rPr>
              <a:t>berkualitas </a:t>
            </a:r>
            <a:r>
              <a:rPr sz="2800" spc="20" dirty="0">
                <a:solidFill>
                  <a:srgbClr val="628B80"/>
                </a:solidFill>
                <a:latin typeface="Arial"/>
                <a:cs typeface="Arial"/>
              </a:rPr>
              <a:t>agar </a:t>
            </a:r>
            <a:r>
              <a:rPr sz="2800" spc="-20" dirty="0">
                <a:solidFill>
                  <a:srgbClr val="628B80"/>
                </a:solidFill>
                <a:latin typeface="Arial"/>
                <a:cs typeface="Arial"/>
              </a:rPr>
              <a:t>peserta </a:t>
            </a:r>
            <a:r>
              <a:rPr sz="2800" spc="-15" dirty="0">
                <a:solidFill>
                  <a:srgbClr val="628B80"/>
                </a:solidFill>
                <a:latin typeface="Arial"/>
                <a:cs typeface="Arial"/>
              </a:rPr>
              <a:t>didik </a:t>
            </a:r>
            <a:r>
              <a:rPr sz="2800" spc="-45" dirty="0">
                <a:solidFill>
                  <a:srgbClr val="628B80"/>
                </a:solidFill>
                <a:latin typeface="Arial"/>
                <a:cs typeface="Arial"/>
              </a:rPr>
              <a:t>unggul </a:t>
            </a:r>
            <a:r>
              <a:rPr sz="2800" spc="-15" dirty="0">
                <a:solidFill>
                  <a:srgbClr val="628B80"/>
                </a:solidFill>
                <a:latin typeface="Arial"/>
                <a:cs typeface="Arial"/>
              </a:rPr>
              <a:t>dalam </a:t>
            </a:r>
            <a:r>
              <a:rPr sz="2800" spc="15" dirty="0">
                <a:solidFill>
                  <a:srgbClr val="628B80"/>
                </a:solidFill>
                <a:latin typeface="Arial"/>
                <a:cs typeface="Arial"/>
              </a:rPr>
              <a:t>bidang </a:t>
            </a:r>
            <a:r>
              <a:rPr sz="2800" spc="-60" dirty="0">
                <a:solidFill>
                  <a:srgbClr val="628B80"/>
                </a:solidFill>
                <a:latin typeface="Arial"/>
                <a:cs typeface="Arial"/>
              </a:rPr>
              <a:t>akademik </a:t>
            </a:r>
            <a:r>
              <a:rPr sz="2800" spc="-20" dirty="0">
                <a:solidFill>
                  <a:srgbClr val="628B80"/>
                </a:solidFill>
                <a:latin typeface="Arial"/>
                <a:cs typeface="Arial"/>
              </a:rPr>
              <a:t>dan  </a:t>
            </a:r>
            <a:r>
              <a:rPr sz="2800" spc="-35" dirty="0">
                <a:solidFill>
                  <a:srgbClr val="628B80"/>
                </a:solidFill>
                <a:latin typeface="Arial"/>
                <a:cs typeface="Arial"/>
              </a:rPr>
              <a:t>mandiri </a:t>
            </a:r>
            <a:r>
              <a:rPr sz="2800" spc="-55" dirty="0">
                <a:solidFill>
                  <a:srgbClr val="628B80"/>
                </a:solidFill>
                <a:latin typeface="Arial"/>
                <a:cs typeface="Arial"/>
              </a:rPr>
              <a:t>berbasis</a:t>
            </a:r>
            <a:r>
              <a:rPr sz="2800" spc="80" dirty="0">
                <a:solidFill>
                  <a:srgbClr val="628B8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628B80"/>
                </a:solidFill>
                <a:latin typeface="Arial"/>
                <a:cs typeface="Arial"/>
              </a:rPr>
              <a:t>lingkungan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800" spc="65" dirty="0">
                <a:solidFill>
                  <a:srgbClr val="628B80"/>
                </a:solidFill>
                <a:latin typeface="Arial"/>
                <a:cs typeface="Arial"/>
              </a:rPr>
              <a:t>2. </a:t>
            </a:r>
            <a:r>
              <a:rPr sz="2800" spc="-55" dirty="0">
                <a:solidFill>
                  <a:srgbClr val="628B80"/>
                </a:solidFill>
                <a:latin typeface="Arial"/>
                <a:cs typeface="Arial"/>
              </a:rPr>
              <a:t>Mengembangkan </a:t>
            </a:r>
            <a:r>
              <a:rPr sz="2800" spc="-85" dirty="0">
                <a:solidFill>
                  <a:srgbClr val="628B80"/>
                </a:solidFill>
                <a:latin typeface="Arial"/>
                <a:cs typeface="Arial"/>
              </a:rPr>
              <a:t>sekolah </a:t>
            </a:r>
            <a:r>
              <a:rPr sz="2800" spc="-20" dirty="0">
                <a:solidFill>
                  <a:srgbClr val="628B80"/>
                </a:solidFill>
                <a:latin typeface="Arial"/>
                <a:cs typeface="Arial"/>
              </a:rPr>
              <a:t>berbudaya </a:t>
            </a:r>
            <a:r>
              <a:rPr sz="2800" spc="-50" dirty="0">
                <a:solidFill>
                  <a:srgbClr val="628B80"/>
                </a:solidFill>
                <a:latin typeface="Arial"/>
                <a:cs typeface="Arial"/>
              </a:rPr>
              <a:t>lingkungan </a:t>
            </a:r>
            <a:r>
              <a:rPr sz="2800" spc="-45" dirty="0">
                <a:solidFill>
                  <a:srgbClr val="628B80"/>
                </a:solidFill>
                <a:latin typeface="Arial"/>
                <a:cs typeface="Arial"/>
              </a:rPr>
              <a:t>sehingga </a:t>
            </a:r>
            <a:r>
              <a:rPr sz="2800" spc="50" dirty="0">
                <a:solidFill>
                  <a:srgbClr val="628B80"/>
                </a:solidFill>
                <a:latin typeface="Arial"/>
                <a:cs typeface="Arial"/>
              </a:rPr>
              <a:t>tercipta </a:t>
            </a:r>
            <a:r>
              <a:rPr sz="2800" spc="-50" dirty="0">
                <a:solidFill>
                  <a:srgbClr val="628B80"/>
                </a:solidFill>
                <a:latin typeface="Arial"/>
                <a:cs typeface="Arial"/>
              </a:rPr>
              <a:t>lingkungan </a:t>
            </a:r>
            <a:r>
              <a:rPr sz="2800" spc="-65" dirty="0">
                <a:solidFill>
                  <a:srgbClr val="628B80"/>
                </a:solidFill>
                <a:latin typeface="Arial"/>
                <a:cs typeface="Arial"/>
              </a:rPr>
              <a:t>asri</a:t>
            </a:r>
            <a:r>
              <a:rPr sz="2800" spc="-75" dirty="0">
                <a:solidFill>
                  <a:srgbClr val="628B8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628B80"/>
                </a:solidFill>
                <a:latin typeface="Arial"/>
                <a:cs typeface="Arial"/>
              </a:rPr>
              <a:t>bestari</a:t>
            </a:r>
            <a:endParaRPr sz="2800">
              <a:latin typeface="Arial"/>
              <a:cs typeface="Arial"/>
            </a:endParaRPr>
          </a:p>
          <a:p>
            <a:pPr marL="365125" marR="5080" indent="-319405">
              <a:lnSpc>
                <a:spcPct val="121600"/>
              </a:lnSpc>
            </a:pPr>
            <a:r>
              <a:rPr sz="2800" spc="-65" dirty="0">
                <a:solidFill>
                  <a:srgbClr val="628B80"/>
                </a:solidFill>
                <a:latin typeface="Arial"/>
                <a:cs typeface="Arial"/>
              </a:rPr>
              <a:t>3. </a:t>
            </a:r>
            <a:r>
              <a:rPr sz="2800" spc="-50" dirty="0">
                <a:solidFill>
                  <a:srgbClr val="628B80"/>
                </a:solidFill>
                <a:latin typeface="Arial"/>
                <a:cs typeface="Arial"/>
              </a:rPr>
              <a:t>Menyelenggarakan </a:t>
            </a:r>
            <a:r>
              <a:rPr sz="2800" spc="-25" dirty="0">
                <a:solidFill>
                  <a:srgbClr val="628B80"/>
                </a:solidFill>
                <a:latin typeface="Arial"/>
                <a:cs typeface="Arial"/>
              </a:rPr>
              <a:t>pendidikan </a:t>
            </a:r>
            <a:r>
              <a:rPr sz="2800" spc="-40" dirty="0">
                <a:solidFill>
                  <a:srgbClr val="628B80"/>
                </a:solidFill>
                <a:latin typeface="Arial"/>
                <a:cs typeface="Arial"/>
              </a:rPr>
              <a:t>karakter </a:t>
            </a:r>
            <a:r>
              <a:rPr sz="2800" spc="-20" dirty="0">
                <a:solidFill>
                  <a:srgbClr val="628B80"/>
                </a:solidFill>
                <a:latin typeface="Arial"/>
                <a:cs typeface="Arial"/>
              </a:rPr>
              <a:t>dan </a:t>
            </a:r>
            <a:r>
              <a:rPr sz="2800" spc="-60" dirty="0">
                <a:solidFill>
                  <a:srgbClr val="628B80"/>
                </a:solidFill>
                <a:latin typeface="Arial"/>
                <a:cs typeface="Arial"/>
              </a:rPr>
              <a:t>mengembangkan </a:t>
            </a:r>
            <a:r>
              <a:rPr sz="2800" spc="-30" dirty="0">
                <a:solidFill>
                  <a:srgbClr val="628B80"/>
                </a:solidFill>
                <a:latin typeface="Arial"/>
                <a:cs typeface="Arial"/>
              </a:rPr>
              <a:t>potensi </a:t>
            </a:r>
            <a:r>
              <a:rPr sz="2800" spc="10" dirty="0">
                <a:solidFill>
                  <a:srgbClr val="628B80"/>
                </a:solidFill>
                <a:latin typeface="Arial"/>
                <a:cs typeface="Arial"/>
              </a:rPr>
              <a:t>diri </a:t>
            </a:r>
            <a:r>
              <a:rPr sz="2800" spc="-45" dirty="0">
                <a:solidFill>
                  <a:srgbClr val="628B80"/>
                </a:solidFill>
                <a:latin typeface="Arial"/>
                <a:cs typeface="Arial"/>
              </a:rPr>
              <a:t>sehingga </a:t>
            </a:r>
            <a:r>
              <a:rPr sz="2800" spc="-75" dirty="0">
                <a:solidFill>
                  <a:srgbClr val="628B80"/>
                </a:solidFill>
                <a:latin typeface="Arial"/>
                <a:cs typeface="Arial"/>
              </a:rPr>
              <a:t>menghasilkan </a:t>
            </a:r>
            <a:r>
              <a:rPr sz="2800" spc="-95" dirty="0">
                <a:solidFill>
                  <a:srgbClr val="628B80"/>
                </a:solidFill>
                <a:latin typeface="Arial"/>
                <a:cs typeface="Arial"/>
              </a:rPr>
              <a:t>siswa </a:t>
            </a:r>
            <a:r>
              <a:rPr sz="2800" spc="-60" dirty="0">
                <a:solidFill>
                  <a:srgbClr val="628B80"/>
                </a:solidFill>
                <a:latin typeface="Arial"/>
                <a:cs typeface="Arial"/>
              </a:rPr>
              <a:t>yang  </a:t>
            </a:r>
            <a:r>
              <a:rPr sz="2800" spc="-90" dirty="0">
                <a:solidFill>
                  <a:srgbClr val="628B80"/>
                </a:solidFill>
                <a:latin typeface="Arial"/>
                <a:cs typeface="Arial"/>
              </a:rPr>
              <a:t>mampu </a:t>
            </a:r>
            <a:r>
              <a:rPr sz="2800" spc="-65" dirty="0">
                <a:solidFill>
                  <a:srgbClr val="628B80"/>
                </a:solidFill>
                <a:latin typeface="Arial"/>
                <a:cs typeface="Arial"/>
              </a:rPr>
              <a:t>menerapkan </a:t>
            </a:r>
            <a:r>
              <a:rPr sz="2800" spc="-5" dirty="0">
                <a:solidFill>
                  <a:srgbClr val="628B80"/>
                </a:solidFill>
                <a:latin typeface="Arial"/>
                <a:cs typeface="Arial"/>
              </a:rPr>
              <a:t>nilai</a:t>
            </a:r>
            <a:r>
              <a:rPr sz="2800" spc="225" dirty="0">
                <a:solidFill>
                  <a:srgbClr val="628B80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628B80"/>
                </a:solidFill>
                <a:latin typeface="Arial"/>
                <a:cs typeface="Arial"/>
              </a:rPr>
              <a:t>keimanan</a:t>
            </a:r>
            <a:endParaRPr sz="2800">
              <a:latin typeface="Arial"/>
              <a:cs typeface="Arial"/>
            </a:endParaRPr>
          </a:p>
          <a:p>
            <a:pPr marL="365125" marR="1309370" indent="-349250">
              <a:lnSpc>
                <a:spcPct val="121600"/>
              </a:lnSpc>
            </a:pPr>
            <a:r>
              <a:rPr sz="2800" spc="50" dirty="0">
                <a:solidFill>
                  <a:srgbClr val="628B80"/>
                </a:solidFill>
                <a:latin typeface="Arial"/>
                <a:cs typeface="Arial"/>
              </a:rPr>
              <a:t>4. </a:t>
            </a:r>
            <a:r>
              <a:rPr sz="2800" spc="-55" dirty="0">
                <a:solidFill>
                  <a:srgbClr val="628B80"/>
                </a:solidFill>
                <a:latin typeface="Arial"/>
                <a:cs typeface="Arial"/>
              </a:rPr>
              <a:t>Meningkatkan </a:t>
            </a:r>
            <a:r>
              <a:rPr sz="2800" spc="-40" dirty="0">
                <a:solidFill>
                  <a:srgbClr val="628B80"/>
                </a:solidFill>
                <a:latin typeface="Arial"/>
                <a:cs typeface="Arial"/>
              </a:rPr>
              <a:t>kualitas </a:t>
            </a:r>
            <a:r>
              <a:rPr sz="2800" spc="-105" dirty="0">
                <a:solidFill>
                  <a:srgbClr val="628B80"/>
                </a:solidFill>
                <a:latin typeface="Arial"/>
                <a:cs typeface="Arial"/>
              </a:rPr>
              <a:t>sumber </a:t>
            </a:r>
            <a:r>
              <a:rPr sz="2800" spc="-20" dirty="0">
                <a:solidFill>
                  <a:srgbClr val="628B80"/>
                </a:solidFill>
                <a:latin typeface="Arial"/>
                <a:cs typeface="Arial"/>
              </a:rPr>
              <a:t>daya pendidik dan </a:t>
            </a:r>
            <a:r>
              <a:rPr sz="2800" spc="25" dirty="0">
                <a:solidFill>
                  <a:srgbClr val="628B80"/>
                </a:solidFill>
                <a:latin typeface="Arial"/>
                <a:cs typeface="Arial"/>
              </a:rPr>
              <a:t>tenaga </a:t>
            </a:r>
            <a:r>
              <a:rPr sz="2800" spc="-40" dirty="0">
                <a:solidFill>
                  <a:srgbClr val="628B80"/>
                </a:solidFill>
                <a:latin typeface="Arial"/>
                <a:cs typeface="Arial"/>
              </a:rPr>
              <a:t>kependidikan </a:t>
            </a:r>
            <a:r>
              <a:rPr sz="2800" spc="20" dirty="0">
                <a:solidFill>
                  <a:srgbClr val="628B80"/>
                </a:solidFill>
                <a:latin typeface="Arial"/>
                <a:cs typeface="Arial"/>
              </a:rPr>
              <a:t>agar </a:t>
            </a:r>
            <a:r>
              <a:rPr sz="2800" spc="-15" dirty="0">
                <a:solidFill>
                  <a:srgbClr val="628B80"/>
                </a:solidFill>
                <a:latin typeface="Arial"/>
                <a:cs typeface="Arial"/>
              </a:rPr>
              <a:t>lebih </a:t>
            </a:r>
            <a:r>
              <a:rPr sz="2800" dirty="0">
                <a:solidFill>
                  <a:srgbClr val="628B80"/>
                </a:solidFill>
                <a:latin typeface="Arial"/>
                <a:cs typeface="Arial"/>
              </a:rPr>
              <a:t>andal </a:t>
            </a:r>
            <a:r>
              <a:rPr sz="2800" spc="-30" dirty="0">
                <a:solidFill>
                  <a:srgbClr val="628B80"/>
                </a:solidFill>
                <a:latin typeface="Arial"/>
                <a:cs typeface="Arial"/>
              </a:rPr>
              <a:t>serta </a:t>
            </a:r>
            <a:r>
              <a:rPr sz="2800" spc="-5" dirty="0">
                <a:solidFill>
                  <a:srgbClr val="628B80"/>
                </a:solidFill>
                <a:latin typeface="Arial"/>
                <a:cs typeface="Arial"/>
              </a:rPr>
              <a:t>peduli  </a:t>
            </a:r>
            <a:r>
              <a:rPr sz="2800" spc="-50" dirty="0">
                <a:solidFill>
                  <a:srgbClr val="628B80"/>
                </a:solidFill>
                <a:latin typeface="Arial"/>
                <a:cs typeface="Arial"/>
              </a:rPr>
              <a:t>lingkungan</a:t>
            </a:r>
            <a:endParaRPr sz="2800">
              <a:latin typeface="Arial"/>
              <a:cs typeface="Arial"/>
            </a:endParaRPr>
          </a:p>
          <a:p>
            <a:pPr marL="35560">
              <a:lnSpc>
                <a:spcPct val="100000"/>
              </a:lnSpc>
              <a:spcBef>
                <a:spcPts val="725"/>
              </a:spcBef>
            </a:pPr>
            <a:r>
              <a:rPr sz="2800" spc="-25" dirty="0">
                <a:solidFill>
                  <a:srgbClr val="628B80"/>
                </a:solidFill>
                <a:latin typeface="Arial"/>
                <a:cs typeface="Arial"/>
              </a:rPr>
              <a:t>5. </a:t>
            </a:r>
            <a:r>
              <a:rPr sz="2800" spc="-60" dirty="0">
                <a:solidFill>
                  <a:srgbClr val="628B80"/>
                </a:solidFill>
                <a:latin typeface="Arial"/>
                <a:cs typeface="Arial"/>
              </a:rPr>
              <a:t>Menerapkan </a:t>
            </a:r>
            <a:r>
              <a:rPr sz="2800" spc="-95" dirty="0">
                <a:solidFill>
                  <a:srgbClr val="628B80"/>
                </a:solidFill>
                <a:latin typeface="Arial"/>
                <a:cs typeface="Arial"/>
              </a:rPr>
              <a:t>sistem </a:t>
            </a:r>
            <a:r>
              <a:rPr sz="2800" spc="-65" dirty="0">
                <a:solidFill>
                  <a:srgbClr val="628B80"/>
                </a:solidFill>
                <a:latin typeface="Arial"/>
                <a:cs typeface="Arial"/>
              </a:rPr>
              <a:t>manajemen </a:t>
            </a:r>
            <a:r>
              <a:rPr sz="2800" spc="-80" dirty="0">
                <a:solidFill>
                  <a:srgbClr val="628B80"/>
                </a:solidFill>
                <a:latin typeface="Arial"/>
                <a:cs typeface="Arial"/>
              </a:rPr>
              <a:t>mutu </a:t>
            </a:r>
            <a:r>
              <a:rPr sz="2800" spc="-15" dirty="0">
                <a:solidFill>
                  <a:srgbClr val="628B80"/>
                </a:solidFill>
                <a:latin typeface="Arial"/>
                <a:cs typeface="Arial"/>
              </a:rPr>
              <a:t>profesional </a:t>
            </a:r>
            <a:r>
              <a:rPr sz="2800" spc="-90" dirty="0">
                <a:solidFill>
                  <a:srgbClr val="628B80"/>
                </a:solidFill>
                <a:latin typeface="Arial"/>
                <a:cs typeface="Arial"/>
              </a:rPr>
              <a:t>untuk </a:t>
            </a:r>
            <a:r>
              <a:rPr sz="2800" spc="-75" dirty="0">
                <a:solidFill>
                  <a:srgbClr val="628B80"/>
                </a:solidFill>
                <a:latin typeface="Arial"/>
                <a:cs typeface="Arial"/>
              </a:rPr>
              <a:t>menghasilkan </a:t>
            </a:r>
            <a:r>
              <a:rPr sz="2800" spc="45" dirty="0">
                <a:solidFill>
                  <a:srgbClr val="628B80"/>
                </a:solidFill>
                <a:latin typeface="Arial"/>
                <a:cs typeface="Arial"/>
              </a:rPr>
              <a:t>citra </a:t>
            </a:r>
            <a:r>
              <a:rPr sz="2800" spc="25" dirty="0">
                <a:solidFill>
                  <a:srgbClr val="628B80"/>
                </a:solidFill>
                <a:latin typeface="Arial"/>
                <a:cs typeface="Arial"/>
              </a:rPr>
              <a:t>positif</a:t>
            </a:r>
            <a:r>
              <a:rPr sz="2800" spc="240" dirty="0">
                <a:solidFill>
                  <a:srgbClr val="628B8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628B80"/>
                </a:solidFill>
                <a:latin typeface="Arial"/>
                <a:cs typeface="Arial"/>
              </a:rPr>
              <a:t>lembaga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6496" y="300144"/>
            <a:ext cx="15935324" cy="113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57375" y="239923"/>
            <a:ext cx="9317355" cy="9652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265"/>
              </a:spcBef>
            </a:pPr>
            <a:r>
              <a:rPr sz="3100" spc="85" dirty="0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DISELENGGARAKAN </a:t>
            </a:r>
            <a:r>
              <a:rPr sz="3100" spc="170" dirty="0">
                <a:solidFill>
                  <a:srgbClr val="FFFFFF"/>
                </a:solidFill>
                <a:latin typeface="Arial"/>
                <a:cs typeface="Arial"/>
              </a:rPr>
              <a:t>SMA </a:t>
            </a:r>
            <a:r>
              <a:rPr sz="3100" spc="10" dirty="0">
                <a:solidFill>
                  <a:srgbClr val="FFFFFF"/>
                </a:solidFill>
                <a:latin typeface="Arial"/>
                <a:cs typeface="Arial"/>
              </a:rPr>
              <a:t>UNGGULAN CT  </a:t>
            </a:r>
            <a:r>
              <a:rPr sz="3100" spc="-15" dirty="0">
                <a:solidFill>
                  <a:srgbClr val="FFFFFF"/>
                </a:solidFill>
                <a:latin typeface="Arial"/>
                <a:cs typeface="Arial"/>
              </a:rPr>
              <a:t>ARSA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sz="310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25" dirty="0">
                <a:solidFill>
                  <a:srgbClr val="FFFFFF"/>
                </a:solidFill>
                <a:latin typeface="Arial"/>
                <a:cs typeface="Arial"/>
              </a:rPr>
              <a:t>SUKOHARJO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429375" cy="1495425"/>
          </a:xfrm>
          <a:custGeom>
            <a:avLst/>
            <a:gdLst/>
            <a:ahLst/>
            <a:cxnLst/>
            <a:rect l="l" t="t" r="r" b="b"/>
            <a:pathLst>
              <a:path w="6429375" h="1495425">
                <a:moveTo>
                  <a:pt x="6429374" y="1495424"/>
                </a:moveTo>
                <a:lnTo>
                  <a:pt x="0" y="1495424"/>
                </a:lnTo>
                <a:lnTo>
                  <a:pt x="0" y="0"/>
                </a:lnTo>
                <a:lnTo>
                  <a:pt x="6429374" y="0"/>
                </a:lnTo>
                <a:lnTo>
                  <a:pt x="6429374" y="149542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23232" y="8476832"/>
            <a:ext cx="4105274" cy="1666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878099" y="1698652"/>
            <a:ext cx="4610100" cy="3238500"/>
            <a:chOff x="3878099" y="1698652"/>
            <a:chExt cx="4610100" cy="3238500"/>
          </a:xfrm>
        </p:grpSpPr>
        <p:sp>
          <p:nvSpPr>
            <p:cNvPr id="6" name="object 6"/>
            <p:cNvSpPr/>
            <p:nvPr/>
          </p:nvSpPr>
          <p:spPr>
            <a:xfrm>
              <a:off x="3878099" y="1698652"/>
              <a:ext cx="4610100" cy="3238500"/>
            </a:xfrm>
            <a:custGeom>
              <a:avLst/>
              <a:gdLst/>
              <a:ahLst/>
              <a:cxnLst/>
              <a:rect l="l" t="t" r="r" b="b"/>
              <a:pathLst>
                <a:path w="4610100" h="3238500">
                  <a:moveTo>
                    <a:pt x="4610099" y="3238499"/>
                  </a:moveTo>
                  <a:lnTo>
                    <a:pt x="0" y="3238499"/>
                  </a:lnTo>
                  <a:lnTo>
                    <a:pt x="0" y="0"/>
                  </a:lnTo>
                  <a:lnTo>
                    <a:pt x="4610099" y="0"/>
                  </a:lnTo>
                  <a:lnTo>
                    <a:pt x="4610099" y="323849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3515" y="1940873"/>
              <a:ext cx="4133849" cy="27717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680837" y="1698652"/>
            <a:ext cx="4610100" cy="3238500"/>
            <a:chOff x="8680837" y="1698652"/>
            <a:chExt cx="4610100" cy="3238500"/>
          </a:xfrm>
        </p:grpSpPr>
        <p:sp>
          <p:nvSpPr>
            <p:cNvPr id="9" name="object 9"/>
            <p:cNvSpPr/>
            <p:nvPr/>
          </p:nvSpPr>
          <p:spPr>
            <a:xfrm>
              <a:off x="8680837" y="1698652"/>
              <a:ext cx="4610100" cy="3238500"/>
            </a:xfrm>
            <a:custGeom>
              <a:avLst/>
              <a:gdLst/>
              <a:ahLst/>
              <a:cxnLst/>
              <a:rect l="l" t="t" r="r" b="b"/>
              <a:pathLst>
                <a:path w="4610100" h="3238500">
                  <a:moveTo>
                    <a:pt x="4610099" y="3238499"/>
                  </a:moveTo>
                  <a:lnTo>
                    <a:pt x="0" y="3238499"/>
                  </a:lnTo>
                  <a:lnTo>
                    <a:pt x="0" y="0"/>
                  </a:lnTo>
                  <a:lnTo>
                    <a:pt x="4610099" y="0"/>
                  </a:lnTo>
                  <a:lnTo>
                    <a:pt x="4610099" y="3238499"/>
                  </a:lnTo>
                  <a:close/>
                </a:path>
              </a:pathLst>
            </a:custGeom>
            <a:solidFill>
              <a:srgbClr val="FDF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27122" y="1886837"/>
              <a:ext cx="4114799" cy="28765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483727" y="5093791"/>
            <a:ext cx="5191125" cy="3238500"/>
            <a:chOff x="8483727" y="5093791"/>
            <a:chExt cx="5191125" cy="3238500"/>
          </a:xfrm>
        </p:grpSpPr>
        <p:sp>
          <p:nvSpPr>
            <p:cNvPr id="12" name="object 12"/>
            <p:cNvSpPr/>
            <p:nvPr/>
          </p:nvSpPr>
          <p:spPr>
            <a:xfrm>
              <a:off x="8483727" y="5093791"/>
              <a:ext cx="5191125" cy="3238500"/>
            </a:xfrm>
            <a:custGeom>
              <a:avLst/>
              <a:gdLst/>
              <a:ahLst/>
              <a:cxnLst/>
              <a:rect l="l" t="t" r="r" b="b"/>
              <a:pathLst>
                <a:path w="5191125" h="3238500">
                  <a:moveTo>
                    <a:pt x="5191124" y="3238499"/>
                  </a:moveTo>
                  <a:lnTo>
                    <a:pt x="0" y="3238499"/>
                  </a:lnTo>
                  <a:lnTo>
                    <a:pt x="0" y="0"/>
                  </a:lnTo>
                  <a:lnTo>
                    <a:pt x="5191124" y="0"/>
                  </a:lnTo>
                  <a:lnTo>
                    <a:pt x="5191124" y="323849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35669" y="5362735"/>
              <a:ext cx="4733924" cy="26955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3468559" y="0"/>
            <a:ext cx="4819650" cy="4940300"/>
            <a:chOff x="13468559" y="0"/>
            <a:chExt cx="4819650" cy="4940300"/>
          </a:xfrm>
        </p:grpSpPr>
        <p:sp>
          <p:nvSpPr>
            <p:cNvPr id="15" name="object 15"/>
            <p:cNvSpPr/>
            <p:nvPr/>
          </p:nvSpPr>
          <p:spPr>
            <a:xfrm>
              <a:off x="17094468" y="0"/>
              <a:ext cx="1193531" cy="19290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468559" y="1698652"/>
              <a:ext cx="4610100" cy="3238500"/>
            </a:xfrm>
            <a:custGeom>
              <a:avLst/>
              <a:gdLst/>
              <a:ahLst/>
              <a:cxnLst/>
              <a:rect l="l" t="t" r="r" b="b"/>
              <a:pathLst>
                <a:path w="4610100" h="3238500">
                  <a:moveTo>
                    <a:pt x="4610099" y="3238499"/>
                  </a:moveTo>
                  <a:lnTo>
                    <a:pt x="0" y="3238499"/>
                  </a:lnTo>
                  <a:lnTo>
                    <a:pt x="0" y="0"/>
                  </a:lnTo>
                  <a:lnTo>
                    <a:pt x="4610099" y="0"/>
                  </a:lnTo>
                  <a:lnTo>
                    <a:pt x="4610099" y="323849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637183" y="1886837"/>
              <a:ext cx="4181474" cy="29241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878099" y="5143500"/>
            <a:ext cx="4438650" cy="5143500"/>
            <a:chOff x="3878099" y="5143500"/>
            <a:chExt cx="4438650" cy="5143500"/>
          </a:xfrm>
        </p:grpSpPr>
        <p:sp>
          <p:nvSpPr>
            <p:cNvPr id="19" name="object 19"/>
            <p:cNvSpPr/>
            <p:nvPr/>
          </p:nvSpPr>
          <p:spPr>
            <a:xfrm>
              <a:off x="4464857" y="8220160"/>
              <a:ext cx="3321996" cy="206661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78099" y="5143500"/>
              <a:ext cx="4438650" cy="3238500"/>
            </a:xfrm>
            <a:custGeom>
              <a:avLst/>
              <a:gdLst/>
              <a:ahLst/>
              <a:cxnLst/>
              <a:rect l="l" t="t" r="r" b="b"/>
              <a:pathLst>
                <a:path w="4438650" h="3238500">
                  <a:moveTo>
                    <a:pt x="4438649" y="3238499"/>
                  </a:moveTo>
                  <a:lnTo>
                    <a:pt x="0" y="3238499"/>
                  </a:lnTo>
                  <a:lnTo>
                    <a:pt x="0" y="0"/>
                  </a:lnTo>
                  <a:lnTo>
                    <a:pt x="4438649" y="0"/>
                  </a:lnTo>
                  <a:lnTo>
                    <a:pt x="4438649" y="3238499"/>
                  </a:lnTo>
                  <a:close/>
                </a:path>
              </a:pathLst>
            </a:custGeom>
            <a:solidFill>
              <a:srgbClr val="FDF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16292" y="5362735"/>
              <a:ext cx="3962399" cy="27717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3880047" y="5093791"/>
            <a:ext cx="4191000" cy="3238500"/>
            <a:chOff x="13880047" y="5093791"/>
            <a:chExt cx="4191000" cy="3238500"/>
          </a:xfrm>
        </p:grpSpPr>
        <p:sp>
          <p:nvSpPr>
            <p:cNvPr id="23" name="object 23"/>
            <p:cNvSpPr/>
            <p:nvPr/>
          </p:nvSpPr>
          <p:spPr>
            <a:xfrm>
              <a:off x="13880047" y="5093791"/>
              <a:ext cx="4191000" cy="3238500"/>
            </a:xfrm>
            <a:custGeom>
              <a:avLst/>
              <a:gdLst/>
              <a:ahLst/>
              <a:cxnLst/>
              <a:rect l="l" t="t" r="r" b="b"/>
              <a:pathLst>
                <a:path w="4191000" h="3238500">
                  <a:moveTo>
                    <a:pt x="4190999" y="3238499"/>
                  </a:moveTo>
                  <a:lnTo>
                    <a:pt x="0" y="3238499"/>
                  </a:lnTo>
                  <a:lnTo>
                    <a:pt x="0" y="0"/>
                  </a:lnTo>
                  <a:lnTo>
                    <a:pt x="4190999" y="0"/>
                  </a:lnTo>
                  <a:lnTo>
                    <a:pt x="4190999" y="3238499"/>
                  </a:lnTo>
                  <a:close/>
                </a:path>
              </a:pathLst>
            </a:custGeom>
            <a:solidFill>
              <a:srgbClr val="FDF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923232" y="5434572"/>
              <a:ext cx="4105274" cy="283844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0" y="209728"/>
            <a:ext cx="6182360" cy="1076325"/>
          </a:xfrm>
          <a:prstGeom prst="rect">
            <a:avLst/>
          </a:prstGeom>
          <a:solidFill>
            <a:srgbClr val="FDFAE6">
              <a:alpha val="84709"/>
            </a:srgbClr>
          </a:solidFill>
        </p:spPr>
        <p:txBody>
          <a:bodyPr vert="horz" wrap="square" lIns="0" tIns="108585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855"/>
              </a:spcBef>
            </a:pPr>
            <a:r>
              <a:rPr sz="5250" b="1" spc="409" dirty="0">
                <a:solidFill>
                  <a:srgbClr val="000000"/>
                </a:solidFill>
                <a:latin typeface="Calibri"/>
                <a:cs typeface="Calibri"/>
              </a:rPr>
              <a:t>EKSTRAKURIKULER</a:t>
            </a:r>
            <a:endParaRPr sz="525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1698652"/>
            <a:ext cx="3609975" cy="8588375"/>
          </a:xfrm>
          <a:custGeom>
            <a:avLst/>
            <a:gdLst/>
            <a:ahLst/>
            <a:cxnLst/>
            <a:rect l="l" t="t" r="r" b="b"/>
            <a:pathLst>
              <a:path w="3609975" h="8588375">
                <a:moveTo>
                  <a:pt x="0" y="0"/>
                </a:moveTo>
                <a:lnTo>
                  <a:pt x="3609974" y="0"/>
                </a:lnTo>
                <a:lnTo>
                  <a:pt x="3609974" y="8588346"/>
                </a:lnTo>
                <a:lnTo>
                  <a:pt x="0" y="8588346"/>
                </a:lnTo>
                <a:lnTo>
                  <a:pt x="0" y="0"/>
                </a:lnTo>
                <a:close/>
              </a:path>
            </a:pathLst>
          </a:custGeom>
          <a:solidFill>
            <a:srgbClr val="A6A6A6">
              <a:alpha val="5569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83806" y="1940994"/>
            <a:ext cx="2442210" cy="70256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95605" marR="387985" algn="ctr">
              <a:lnSpc>
                <a:spcPts val="2750"/>
              </a:lnSpc>
              <a:spcBef>
                <a:spcPts val="254"/>
              </a:spcBef>
            </a:pP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PRAMUKA  </a:t>
            </a:r>
            <a:r>
              <a:rPr sz="2350" spc="-1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350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350" spc="-2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350" spc="-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350" spc="1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350" spc="-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350" spc="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350" spc="1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350" spc="-9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2350" spc="-55" dirty="0">
                <a:solidFill>
                  <a:srgbClr val="FFFFFF"/>
                </a:solidFill>
                <a:latin typeface="Arial"/>
                <a:cs typeface="Arial"/>
              </a:rPr>
              <a:t>BASKET</a:t>
            </a:r>
            <a:endParaRPr sz="2350">
              <a:latin typeface="Arial"/>
              <a:cs typeface="Arial"/>
            </a:endParaRPr>
          </a:p>
          <a:p>
            <a:pPr marL="121920" marR="114300" algn="ctr">
              <a:lnSpc>
                <a:spcPts val="2750"/>
              </a:lnSpc>
              <a:spcBef>
                <a:spcPts val="10"/>
              </a:spcBef>
            </a:pPr>
            <a:r>
              <a:rPr sz="2350" spc="-100" dirty="0">
                <a:solidFill>
                  <a:srgbClr val="FFFFFF"/>
                </a:solidFill>
                <a:latin typeface="Arial"/>
                <a:cs typeface="Arial"/>
              </a:rPr>
              <a:t>BULU </a:t>
            </a:r>
            <a:r>
              <a:rPr sz="2350" spc="35" dirty="0">
                <a:solidFill>
                  <a:srgbClr val="FFFFFF"/>
                </a:solidFill>
                <a:latin typeface="Arial"/>
                <a:cs typeface="Arial"/>
              </a:rPr>
              <a:t>TANGKIS  </a:t>
            </a:r>
            <a:r>
              <a:rPr sz="2350" spc="-30" dirty="0">
                <a:solidFill>
                  <a:srgbClr val="FFFFFF"/>
                </a:solidFill>
                <a:latin typeface="Arial"/>
                <a:cs typeface="Arial"/>
              </a:rPr>
              <a:t>FUTSAL</a:t>
            </a:r>
            <a:endParaRPr sz="2350">
              <a:latin typeface="Arial"/>
              <a:cs typeface="Arial"/>
            </a:endParaRPr>
          </a:p>
          <a:p>
            <a:pPr marL="137795" marR="130175" indent="-635" algn="ctr">
              <a:lnSpc>
                <a:spcPts val="2750"/>
              </a:lnSpc>
            </a:pPr>
            <a:r>
              <a:rPr sz="2350" spc="-70" dirty="0">
                <a:solidFill>
                  <a:srgbClr val="FFFFFF"/>
                </a:solidFill>
                <a:latin typeface="Arial"/>
                <a:cs typeface="Arial"/>
              </a:rPr>
              <a:t>SEPAK </a:t>
            </a:r>
            <a:r>
              <a:rPr sz="2350" spc="-10" dirty="0">
                <a:solidFill>
                  <a:srgbClr val="FFFFFF"/>
                </a:solidFill>
                <a:latin typeface="Arial"/>
                <a:cs typeface="Arial"/>
              </a:rPr>
              <a:t>BOLA  </a:t>
            </a:r>
            <a:r>
              <a:rPr sz="2350" spc="-20" dirty="0">
                <a:solidFill>
                  <a:srgbClr val="FFFFFF"/>
                </a:solidFill>
                <a:latin typeface="Arial"/>
                <a:cs typeface="Arial"/>
              </a:rPr>
              <a:t>JURNALISTIK  </a:t>
            </a:r>
            <a:r>
              <a:rPr sz="2350" spc="-30" dirty="0">
                <a:solidFill>
                  <a:srgbClr val="FFFFFF"/>
                </a:solidFill>
                <a:latin typeface="Arial"/>
                <a:cs typeface="Arial"/>
              </a:rPr>
              <a:t>ENGLISH </a:t>
            </a:r>
            <a:r>
              <a:rPr sz="2350" spc="-45" dirty="0">
                <a:solidFill>
                  <a:srgbClr val="FFFFFF"/>
                </a:solidFill>
                <a:latin typeface="Arial"/>
                <a:cs typeface="Arial"/>
              </a:rPr>
              <a:t>CLUB  </a:t>
            </a:r>
            <a:r>
              <a:rPr sz="2350" spc="-20" dirty="0">
                <a:solidFill>
                  <a:srgbClr val="FFFFFF"/>
                </a:solidFill>
                <a:latin typeface="Arial"/>
                <a:cs typeface="Arial"/>
              </a:rPr>
              <a:t>TAHFIDZ  </a:t>
            </a:r>
            <a:r>
              <a:rPr sz="2350" spc="-10" dirty="0">
                <a:solidFill>
                  <a:srgbClr val="FFFFFF"/>
                </a:solidFill>
                <a:latin typeface="Arial"/>
                <a:cs typeface="Arial"/>
              </a:rPr>
              <a:t>TAEKWONDO  </a:t>
            </a:r>
            <a:r>
              <a:rPr sz="2350" spc="-130" dirty="0">
                <a:solidFill>
                  <a:srgbClr val="FFFFFF"/>
                </a:solidFill>
                <a:latin typeface="Arial"/>
                <a:cs typeface="Arial"/>
              </a:rPr>
              <a:t>TEATER  </a:t>
            </a:r>
            <a:r>
              <a:rPr sz="2350" spc="-40" dirty="0">
                <a:solidFill>
                  <a:srgbClr val="FFFFFF"/>
                </a:solidFill>
                <a:latin typeface="Arial"/>
                <a:cs typeface="Arial"/>
              </a:rPr>
              <a:t>PENCAK </a:t>
            </a:r>
            <a:r>
              <a:rPr sz="2350" spc="20" dirty="0">
                <a:solidFill>
                  <a:srgbClr val="FFFFFF"/>
                </a:solidFill>
                <a:latin typeface="Arial"/>
                <a:cs typeface="Arial"/>
              </a:rPr>
              <a:t>SILAT  </a:t>
            </a:r>
            <a:r>
              <a:rPr sz="2350" spc="-55" dirty="0">
                <a:solidFill>
                  <a:srgbClr val="FFFFFF"/>
                </a:solidFill>
                <a:latin typeface="Arial"/>
                <a:cs typeface="Arial"/>
              </a:rPr>
              <a:t>KARATE</a:t>
            </a:r>
            <a:endParaRPr sz="2350">
              <a:latin typeface="Arial"/>
              <a:cs typeface="Arial"/>
            </a:endParaRPr>
          </a:p>
          <a:p>
            <a:pPr marL="12065" marR="5080" algn="ctr">
              <a:lnSpc>
                <a:spcPts val="2750"/>
              </a:lnSpc>
              <a:spcBef>
                <a:spcPts val="15"/>
              </a:spcBef>
            </a:pPr>
            <a:r>
              <a:rPr sz="2350" spc="-1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350" spc="-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350" spc="3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350" spc="-2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350" spc="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350" spc="1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350" spc="-2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350" spc="1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350" spc="3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350" spc="17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350" spc="-9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2350" spc="40" dirty="0">
                <a:solidFill>
                  <a:srgbClr val="FFFFFF"/>
                </a:solidFill>
                <a:latin typeface="Arial"/>
                <a:cs typeface="Arial"/>
              </a:rPr>
              <a:t>MULTIMEDIA  </a:t>
            </a:r>
            <a:r>
              <a:rPr sz="2350" spc="-70" dirty="0">
                <a:solidFill>
                  <a:srgbClr val="FFFFFF"/>
                </a:solidFill>
                <a:latin typeface="Arial"/>
                <a:cs typeface="Arial"/>
              </a:rPr>
              <a:t>SENI</a:t>
            </a:r>
            <a:r>
              <a:rPr sz="235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-40" dirty="0">
                <a:solidFill>
                  <a:srgbClr val="FFFFFF"/>
                </a:solidFill>
                <a:latin typeface="Arial"/>
                <a:cs typeface="Arial"/>
              </a:rPr>
              <a:t>TARI</a:t>
            </a:r>
            <a:endParaRPr sz="2350">
              <a:latin typeface="Arial"/>
              <a:cs typeface="Arial"/>
            </a:endParaRPr>
          </a:p>
          <a:p>
            <a:pPr marL="276225" marR="268605" algn="ctr">
              <a:lnSpc>
                <a:spcPts val="2750"/>
              </a:lnSpc>
              <a:spcBef>
                <a:spcPts val="5"/>
              </a:spcBef>
            </a:pPr>
            <a:r>
              <a:rPr sz="2350" spc="-70" dirty="0">
                <a:solidFill>
                  <a:srgbClr val="FFFFFF"/>
                </a:solidFill>
                <a:latin typeface="Arial"/>
                <a:cs typeface="Arial"/>
              </a:rPr>
              <a:t>SENI </a:t>
            </a:r>
            <a:r>
              <a:rPr sz="2350" spc="55" dirty="0">
                <a:solidFill>
                  <a:srgbClr val="FFFFFF"/>
                </a:solidFill>
                <a:latin typeface="Arial"/>
                <a:cs typeface="Arial"/>
              </a:rPr>
              <a:t>MUSIK  </a:t>
            </a:r>
            <a:r>
              <a:rPr sz="2350" spc="-35" dirty="0">
                <a:solidFill>
                  <a:srgbClr val="FFFFFF"/>
                </a:solidFill>
                <a:latin typeface="Arial"/>
                <a:cs typeface="Arial"/>
              </a:rPr>
              <a:t>PASKIBRA  </a:t>
            </a:r>
            <a:r>
              <a:rPr sz="2350" spc="-70" dirty="0">
                <a:solidFill>
                  <a:srgbClr val="FFFFFF"/>
                </a:solidFill>
                <a:latin typeface="Arial"/>
                <a:cs typeface="Arial"/>
              </a:rPr>
              <a:t>SENI </a:t>
            </a:r>
            <a:r>
              <a:rPr sz="2350" spc="-5" dirty="0">
                <a:solidFill>
                  <a:srgbClr val="FFFFFF"/>
                </a:solidFill>
                <a:latin typeface="Arial"/>
                <a:cs typeface="Arial"/>
              </a:rPr>
              <a:t>BATIK  </a:t>
            </a:r>
            <a:r>
              <a:rPr sz="2350" spc="-10" dirty="0">
                <a:solidFill>
                  <a:srgbClr val="FFFFFF"/>
                </a:solidFill>
                <a:latin typeface="Arial"/>
                <a:cs typeface="Arial"/>
              </a:rPr>
              <a:t>BOLA</a:t>
            </a:r>
            <a:r>
              <a:rPr sz="23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40" dirty="0">
                <a:solidFill>
                  <a:srgbClr val="FFFFFF"/>
                </a:solidFill>
                <a:latin typeface="Arial"/>
                <a:cs typeface="Arial"/>
              </a:rPr>
              <a:t>VOLLY</a:t>
            </a:r>
            <a:endParaRPr sz="23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6360" y="9280173"/>
            <a:ext cx="3096895" cy="73469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68580" marR="5080" indent="-56515">
              <a:lnSpc>
                <a:spcPts val="2750"/>
              </a:lnSpc>
              <a:spcBef>
                <a:spcPts val="254"/>
              </a:spcBef>
            </a:pPr>
            <a:r>
              <a:rPr sz="2350" spc="-25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2350" spc="90" dirty="0">
                <a:solidFill>
                  <a:srgbClr val="FFFFFF"/>
                </a:solidFill>
                <a:latin typeface="Arial"/>
                <a:cs typeface="Arial"/>
              </a:rPr>
              <a:t>MASIH </a:t>
            </a:r>
            <a:r>
              <a:rPr sz="2350" spc="25" dirty="0">
                <a:solidFill>
                  <a:srgbClr val="FFFFFF"/>
                </a:solidFill>
                <a:latin typeface="Arial"/>
                <a:cs typeface="Arial"/>
              </a:rPr>
              <a:t>BANYAK  </a:t>
            </a:r>
            <a:r>
              <a:rPr sz="2350" spc="20" dirty="0">
                <a:solidFill>
                  <a:srgbClr val="FFFFFF"/>
                </a:solidFill>
                <a:latin typeface="Arial"/>
                <a:cs typeface="Arial"/>
              </a:rPr>
              <a:t>KEGIATAN</a:t>
            </a:r>
            <a:r>
              <a:rPr sz="23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45" dirty="0">
                <a:solidFill>
                  <a:srgbClr val="FFFFFF"/>
                </a:solidFill>
                <a:latin typeface="Arial"/>
                <a:cs typeface="Arial"/>
              </a:rPr>
              <a:t>LAINNYA</a:t>
            </a:r>
            <a:endParaRPr sz="23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56212" y="9146183"/>
            <a:ext cx="5645785" cy="844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350" b="1" spc="415" dirty="0">
                <a:solidFill>
                  <a:srgbClr val="FFF5BA"/>
                </a:solidFill>
                <a:latin typeface="Calibri"/>
                <a:cs typeface="Calibri"/>
              </a:rPr>
              <a:t>Let's </a:t>
            </a:r>
            <a:r>
              <a:rPr sz="5350" b="1" spc="480" dirty="0">
                <a:solidFill>
                  <a:srgbClr val="FFF5BA"/>
                </a:solidFill>
                <a:latin typeface="Calibri"/>
                <a:cs typeface="Calibri"/>
              </a:rPr>
              <a:t>get</a:t>
            </a:r>
            <a:r>
              <a:rPr sz="5350" b="1" spc="-335" dirty="0">
                <a:solidFill>
                  <a:srgbClr val="FFF5BA"/>
                </a:solidFill>
                <a:latin typeface="Calibri"/>
                <a:cs typeface="Calibri"/>
              </a:rPr>
              <a:t> </a:t>
            </a:r>
            <a:r>
              <a:rPr sz="5350" b="1" spc="395" dirty="0">
                <a:solidFill>
                  <a:srgbClr val="FFF5BA"/>
                </a:solidFill>
                <a:latin typeface="Calibri"/>
                <a:cs typeface="Calibri"/>
              </a:rPr>
              <a:t>started!</a:t>
            </a:r>
            <a:endParaRPr sz="5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311873" y="409333"/>
              <a:ext cx="17717135" cy="9611360"/>
            </a:xfrm>
            <a:custGeom>
              <a:avLst/>
              <a:gdLst/>
              <a:ahLst/>
              <a:cxnLst/>
              <a:rect l="l" t="t" r="r" b="b"/>
              <a:pathLst>
                <a:path w="17717135" h="9611360">
                  <a:moveTo>
                    <a:pt x="17716843" y="2657995"/>
                  </a:moveTo>
                  <a:lnTo>
                    <a:pt x="6943725" y="2657995"/>
                  </a:lnTo>
                  <a:lnTo>
                    <a:pt x="6943725" y="0"/>
                  </a:lnTo>
                  <a:lnTo>
                    <a:pt x="0" y="0"/>
                  </a:lnTo>
                  <a:lnTo>
                    <a:pt x="0" y="3276600"/>
                  </a:lnTo>
                  <a:lnTo>
                    <a:pt x="6744043" y="3276600"/>
                  </a:lnTo>
                  <a:lnTo>
                    <a:pt x="6744043" y="9611246"/>
                  </a:lnTo>
                  <a:lnTo>
                    <a:pt x="17716843" y="9611246"/>
                  </a:lnTo>
                  <a:lnTo>
                    <a:pt x="17716843" y="2657995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66456" y="3289006"/>
              <a:ext cx="10553699" cy="65150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9869"/>
              <a:ext cx="7058024" cy="3276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8777" y="5703188"/>
              <a:ext cx="4581524" cy="19430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8777" y="4876359"/>
              <a:ext cx="4581524" cy="9905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8314882"/>
              <a:ext cx="3941617" cy="19721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96139" y="0"/>
              <a:ext cx="2191860" cy="30116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608446" y="511546"/>
            <a:ext cx="5641975" cy="1727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150" spc="-54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1150" spc="-919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1150" spc="-28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1150" spc="9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150" spc="-7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1150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1150" spc="96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1150" spc="-869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11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7776" y="134170"/>
            <a:ext cx="7870825" cy="1077595"/>
          </a:xfrm>
          <a:custGeom>
            <a:avLst/>
            <a:gdLst/>
            <a:ahLst/>
            <a:cxnLst/>
            <a:rect l="l" t="t" r="r" b="b"/>
            <a:pathLst>
              <a:path w="7870825" h="1077595">
                <a:moveTo>
                  <a:pt x="1344779" y="1077034"/>
                </a:moveTo>
                <a:lnTo>
                  <a:pt x="46520" y="1069748"/>
                </a:lnTo>
                <a:lnTo>
                  <a:pt x="0" y="1067688"/>
                </a:lnTo>
                <a:lnTo>
                  <a:pt x="0" y="79361"/>
                </a:lnTo>
                <a:lnTo>
                  <a:pt x="485394" y="95685"/>
                </a:lnTo>
                <a:lnTo>
                  <a:pt x="1092841" y="101095"/>
                </a:lnTo>
                <a:lnTo>
                  <a:pt x="1971740" y="85460"/>
                </a:lnTo>
                <a:lnTo>
                  <a:pt x="4062267" y="5543"/>
                </a:lnTo>
                <a:lnTo>
                  <a:pt x="4556057" y="0"/>
                </a:lnTo>
                <a:lnTo>
                  <a:pt x="4889197" y="6762"/>
                </a:lnTo>
                <a:lnTo>
                  <a:pt x="5161527" y="22065"/>
                </a:lnTo>
                <a:lnTo>
                  <a:pt x="5379984" y="43313"/>
                </a:lnTo>
                <a:lnTo>
                  <a:pt x="5551034" y="67454"/>
                </a:lnTo>
                <a:lnTo>
                  <a:pt x="5616573" y="78876"/>
                </a:lnTo>
                <a:lnTo>
                  <a:pt x="6425534" y="176126"/>
                </a:lnTo>
                <a:lnTo>
                  <a:pt x="7027642" y="172642"/>
                </a:lnTo>
                <a:lnTo>
                  <a:pt x="7403287" y="127343"/>
                </a:lnTo>
                <a:lnTo>
                  <a:pt x="7532859" y="99150"/>
                </a:lnTo>
                <a:lnTo>
                  <a:pt x="7870234" y="1011461"/>
                </a:lnTo>
                <a:lnTo>
                  <a:pt x="6757406" y="960954"/>
                </a:lnTo>
                <a:lnTo>
                  <a:pt x="5642247" y="940889"/>
                </a:lnTo>
                <a:lnTo>
                  <a:pt x="4526768" y="951267"/>
                </a:lnTo>
                <a:lnTo>
                  <a:pt x="3412980" y="992089"/>
                </a:lnTo>
                <a:lnTo>
                  <a:pt x="3059274" y="1011461"/>
                </a:lnTo>
                <a:lnTo>
                  <a:pt x="1344779" y="1077034"/>
                </a:lnTo>
                <a:close/>
              </a:path>
            </a:pathLst>
          </a:custGeom>
          <a:solidFill>
            <a:srgbClr val="FF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881" y="326398"/>
            <a:ext cx="7509509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725" dirty="0">
                <a:solidFill>
                  <a:srgbClr val="242153"/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Simplified Arabic" panose="02020603050405020304" pitchFamily="18" charset="-78"/>
              </a:rPr>
              <a:t>FASILITAS</a:t>
            </a:r>
            <a:r>
              <a:rPr sz="4400" spc="-165" dirty="0">
                <a:solidFill>
                  <a:srgbClr val="242153"/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Simplified Arabic" panose="02020603050405020304" pitchFamily="18" charset="-78"/>
              </a:rPr>
              <a:t> </a:t>
            </a:r>
            <a:r>
              <a:rPr sz="4400" spc="459" dirty="0">
                <a:solidFill>
                  <a:srgbClr val="242153"/>
                </a:solidFill>
                <a:latin typeface="GungsuhChe" panose="02030609000101010101" pitchFamily="49" charset="-127"/>
                <a:ea typeface="GungsuhChe" panose="02030609000101010101" pitchFamily="49" charset="-127"/>
                <a:cs typeface="Simplified Arabic" panose="02020603050405020304" pitchFamily="18" charset="-78"/>
              </a:rPr>
              <a:t>SEKOLAH</a:t>
            </a:r>
            <a:endParaRPr sz="4400" dirty="0">
              <a:latin typeface="GungsuhChe" panose="02030609000101010101" pitchFamily="49" charset="-127"/>
              <a:ea typeface="GungsuhChe" panose="02030609000101010101" pitchFamily="49" charset="-127"/>
              <a:cs typeface="Simplified Arabic" panose="02020603050405020304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8"/>
          <a:stretch/>
        </p:blipFill>
        <p:spPr bwMode="auto">
          <a:xfrm>
            <a:off x="-37323" y="1333500"/>
            <a:ext cx="18288000" cy="919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1010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406</Words>
  <Application>Microsoft Office PowerPoint</Application>
  <PresentationFormat>Custom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PENDIRI</vt:lpstr>
      <vt:lpstr>PowerPoint Presentation</vt:lpstr>
      <vt:lpstr>PowerPoint Presentation</vt:lpstr>
      <vt:lpstr>Tentang</vt:lpstr>
      <vt:lpstr>VISI</vt:lpstr>
      <vt:lpstr>EKSTRAKURIKULER</vt:lpstr>
      <vt:lpstr>PRESTASI</vt:lpstr>
      <vt:lpstr>FASILITAS SEKOLAH</vt:lpstr>
      <vt:lpstr>PowerPoint Presentation</vt:lpstr>
      <vt:lpstr>TIME LINE PENDAFTARAN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2020-12-17T02:33:18Z</dcterms:created>
  <dcterms:modified xsi:type="dcterms:W3CDTF">2020-12-17T03:20:18Z</dcterms:modified>
</cp:coreProperties>
</file>